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9" r:id="rId6"/>
    <p:sldId id="270" r:id="rId7"/>
    <p:sldId id="273" r:id="rId8"/>
    <p:sldId id="27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AE688-9F3A-4892-AF15-0C7FC320BFEE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3590-929B-49E8-892E-6BC0E7AE6FB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C343-8A72-4667-9C78-EC75F2FCA8E3}" type="datetimeFigureOut">
              <a:rPr lang="sv-SE" smtClean="0"/>
              <a:pPr/>
              <a:t>2025-10-22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43" y="0"/>
            <a:ext cx="8228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43" y="0"/>
            <a:ext cx="8228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43" y="0"/>
            <a:ext cx="8228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43" y="0"/>
            <a:ext cx="8228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43" y="0"/>
            <a:ext cx="8228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43" y="0"/>
            <a:ext cx="8228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43" y="0"/>
            <a:ext cx="8228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43" y="0"/>
            <a:ext cx="822831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Kate Stevens</cp:lastModifiedBy>
  <cp:revision>3</cp:revision>
  <dcterms:created xsi:type="dcterms:W3CDTF">2012-12-24T15:00:20Z</dcterms:created>
  <dcterms:modified xsi:type="dcterms:W3CDTF">2025-10-22T19:17:53Z</dcterms:modified>
</cp:coreProperties>
</file>