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4" autoAdjust="0"/>
    <p:restoredTop sz="94660"/>
  </p:normalViewPr>
  <p:slideViewPr>
    <p:cSldViewPr snapToGrid="0">
      <p:cViewPr>
        <p:scale>
          <a:sx n="60" d="100"/>
          <a:sy n="60" d="100"/>
        </p:scale>
        <p:origin x="1209" y="6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7B32A-26DB-B4E5-DB93-076227781D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878395-1097-3D39-5FD5-2F37DC07CD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C2168-D8F3-63AC-B257-8CF7FD19A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964AA-9529-2353-F2CC-DA95EE4D8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07CD3-F2C3-0237-00C0-FDE91D020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486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1EDC0-2F6A-DA63-516A-9E0ACB0F1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EA45D-8369-AFE1-22A3-37962D884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67AE9-63F5-57FA-1DF9-1DCAD7FA0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BBFCD-F04D-6747-A956-C03E75433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4FB0E-A206-1478-7194-0557E5E1E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226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26EB79-02AC-F372-065D-2EE47E9E29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7838B5-DEC0-D33D-B7E1-75A45FB67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3E8A1-AC0C-489D-4003-9805FE820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20AA5-8B2A-0E33-074C-1EDA03F02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A38C4-735C-594E-C6B9-429014EF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089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EEF0A-34AC-505D-B483-4849E044D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92434-483D-77B3-D00F-DB3246025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3913C-CC0E-14BA-7226-101CDE7E1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4F180-905C-2816-601C-64DBCDB06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BCEFA-0908-0692-A614-56B098046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21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7BC9D-DCD4-A3B9-0F2D-9F28CC88C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FB36A-8D13-8B7B-93A5-15D60236D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BB20F-156A-50CC-B110-C2B6F77D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09D35-4FB6-A7E7-5EC8-CB3F31ACE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AEE89-9FFE-95E5-73C1-8ED6B1BEA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13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08DC1-7777-C2C4-A6D7-0F870F517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A3132-D8F5-5640-941E-E9066B5186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52F3C-7883-3D0B-58A1-8B8ACBC0F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77CBA-802D-1644-2EEB-35ADDE786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36F37-FF6D-40AD-6B03-CFA379317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650C4-3233-690D-AD96-FA3E17B7F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22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81549-AE3C-A9CF-1780-6F926FC74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5E914-B2E4-3B8F-F46D-FBB7941D7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1C703D-E970-686D-AB41-C5EDCBE0C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7D892-9CD4-FF57-AFCB-E096FA0BF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BD43A4-BCCF-87FF-E8DB-B268BD8D91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08CEB3-1ECD-60B7-9E07-E2DAA887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5F1D26-14CE-FA25-DF1E-286EC7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D9266A-D70F-8E5B-14A6-678F49F83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41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2F41C-B551-B934-BEEE-1D5B6713C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886215-F4BB-7A97-3118-235A5B377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211236-7A28-6D29-380D-A78441A76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4B095D-D94A-C497-8498-4C83EC6B1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374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52D6F-26F4-9E25-9F28-368F19B2C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9D4673-CE50-0ADA-4D2F-A1BB86D9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0D0C7-3C49-2E06-D5F5-9E5556EBD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21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8B5E-7059-FE7D-10C9-EB3DB2FCC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0BD13-5681-DCB8-C81D-2C5FC7474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7342D-73A4-2A33-9925-2FCCBE24B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B2F4C-2C0A-0564-69AD-62B7CC70E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44DA6-22D2-669E-48F8-1EE2446E0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308232-2D5E-94BC-12A4-B87F50E78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359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B14D-0E6E-C0FB-93AC-C9E88EDD6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80A8F0-13BE-C765-2F28-406B89B268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601D93-4E07-1453-EB15-E038ED92C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C1FB9C-1C36-7DCB-E49B-7960470E4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0C5B1-C6C4-1571-D5D0-1013862BD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33D29-AE94-ECDB-62FB-0C70570F6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261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6E6D32-3DF9-1D55-8992-5266C98F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45362-EDF3-CB92-4447-AC1AE9775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26E84-C6DA-C5DF-22F9-94BF7895A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35C70-FE5D-4155-BE4E-4F980ED36469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5D542-0F98-9D00-C943-AF17ED8954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CA312-CF90-3E4D-C049-EA9A5ABCB7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6BC7F-4273-48B9-8810-C6356B5976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9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0EEDC1-3E41-CEF6-164F-62879FEBB6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38" b="12740"/>
          <a:stretch>
            <a:fillRect/>
          </a:stretch>
        </p:blipFill>
        <p:spPr>
          <a:xfrm>
            <a:off x="3752661" y="127221"/>
            <a:ext cx="3294371" cy="33490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D1DBEC-72DB-7D07-DE61-B3C9CA915E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36" b="16638"/>
          <a:stretch>
            <a:fillRect/>
          </a:stretch>
        </p:blipFill>
        <p:spPr>
          <a:xfrm>
            <a:off x="7047032" y="99948"/>
            <a:ext cx="3637145" cy="33762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50E5D48-7C3C-BE64-5773-13D1F61F79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19" b="15942"/>
          <a:stretch>
            <a:fillRect/>
          </a:stretch>
        </p:blipFill>
        <p:spPr>
          <a:xfrm>
            <a:off x="54075" y="127221"/>
            <a:ext cx="3698586" cy="33230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01B8CE5-D6C1-C9EA-4908-8D773F1F41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36" b="29391"/>
          <a:stretch>
            <a:fillRect/>
          </a:stretch>
        </p:blipFill>
        <p:spPr>
          <a:xfrm>
            <a:off x="54075" y="3476243"/>
            <a:ext cx="3667089" cy="196099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3AFACEE-C4CA-E981-B7A3-E76D150329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13" b="22423"/>
          <a:stretch>
            <a:fillRect/>
          </a:stretch>
        </p:blipFill>
        <p:spPr>
          <a:xfrm>
            <a:off x="7551014" y="3381758"/>
            <a:ext cx="3637145" cy="211569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5097A46-3BBE-8844-9B82-E23C9B674133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-1269" t="32942" r="1269" b="27058"/>
          <a:stretch>
            <a:fillRect/>
          </a:stretch>
        </p:blipFill>
        <p:spPr>
          <a:xfrm>
            <a:off x="3721164" y="3447149"/>
            <a:ext cx="3798353" cy="207940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36FC295-24A3-B027-8B7A-A548DF7FD51D}"/>
              </a:ext>
            </a:extLst>
          </p:cNvPr>
          <p:cNvSpPr txBox="1"/>
          <p:nvPr/>
        </p:nvSpPr>
        <p:spPr>
          <a:xfrm>
            <a:off x="3013544" y="314076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T1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1A1CCA6-BC67-91C4-097A-0E50A10C600C}"/>
              </a:ext>
            </a:extLst>
          </p:cNvPr>
          <p:cNvSpPr txBox="1"/>
          <p:nvPr/>
        </p:nvSpPr>
        <p:spPr>
          <a:xfrm>
            <a:off x="6737594" y="297465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T2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51B454A-86B2-6C3B-1E19-7C2D806BBBB4}"/>
              </a:ext>
            </a:extLst>
          </p:cNvPr>
          <p:cNvSpPr txBox="1"/>
          <p:nvPr/>
        </p:nvSpPr>
        <p:spPr>
          <a:xfrm>
            <a:off x="9796875" y="2956099"/>
            <a:ext cx="887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T2 STIR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C6799A-C8BD-483C-F5C2-34AACBF0F23A}"/>
              </a:ext>
            </a:extLst>
          </p:cNvPr>
          <p:cNvSpPr txBox="1"/>
          <p:nvPr/>
        </p:nvSpPr>
        <p:spPr>
          <a:xfrm>
            <a:off x="1622435" y="353573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T1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B73FF02-F6E3-97E3-3EE1-EBC0CD1E3A4C}"/>
              </a:ext>
            </a:extLst>
          </p:cNvPr>
          <p:cNvSpPr txBox="1"/>
          <p:nvPr/>
        </p:nvSpPr>
        <p:spPr>
          <a:xfrm>
            <a:off x="5507603" y="3533144"/>
            <a:ext cx="996564" cy="37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T1 Gd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BB7C8FE-F4C5-3EDF-74D0-58161A9323F4}"/>
              </a:ext>
            </a:extLst>
          </p:cNvPr>
          <p:cNvSpPr txBox="1"/>
          <p:nvPr/>
        </p:nvSpPr>
        <p:spPr>
          <a:xfrm>
            <a:off x="9178456" y="3485717"/>
            <a:ext cx="887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ADC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109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4A0DC-C198-25C6-6DFF-B81CF939A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DB87FDC-2925-701E-C175-D94DD8112A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694" t="16031" r="1456" b="14666"/>
          <a:stretch>
            <a:fillRect/>
          </a:stretch>
        </p:blipFill>
        <p:spPr>
          <a:xfrm>
            <a:off x="230588" y="697726"/>
            <a:ext cx="5433954" cy="54625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6E1132F-765C-9FA9-AFF3-9FF1D44E531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0609" b="25101"/>
          <a:stretch>
            <a:fillRect/>
          </a:stretch>
        </p:blipFill>
        <p:spPr>
          <a:xfrm>
            <a:off x="5891699" y="1256305"/>
            <a:ext cx="5979748" cy="36178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7266CFF-77FA-31EA-7381-574126919242}"/>
              </a:ext>
            </a:extLst>
          </p:cNvPr>
          <p:cNvSpPr txBox="1"/>
          <p:nvPr/>
        </p:nvSpPr>
        <p:spPr>
          <a:xfrm>
            <a:off x="2390692" y="5417603"/>
            <a:ext cx="1449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T1  FS Gd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C9C05C-0C09-B07D-0114-FD067990F1B2}"/>
              </a:ext>
            </a:extLst>
          </p:cNvPr>
          <p:cNvSpPr txBox="1"/>
          <p:nvPr/>
        </p:nvSpPr>
        <p:spPr>
          <a:xfrm>
            <a:off x="8339593" y="4337551"/>
            <a:ext cx="1449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T1  FS Gd 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93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5CBDAF45-CFEB-EECB-4145-7D5E034DC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135" y="133668"/>
            <a:ext cx="5319068" cy="62567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CC7E42-1C47-1B44-BCC3-0B96F93CDBE5}"/>
              </a:ext>
            </a:extLst>
          </p:cNvPr>
          <p:cNvSpPr txBox="1"/>
          <p:nvPr/>
        </p:nvSpPr>
        <p:spPr>
          <a:xfrm>
            <a:off x="3472069" y="5489165"/>
            <a:ext cx="2022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CT MPR 3 mm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78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Paolo Simoni</dc:creator>
  <cp:lastModifiedBy>Paolo Simoni</cp:lastModifiedBy>
  <cp:revision>2</cp:revision>
  <dcterms:created xsi:type="dcterms:W3CDTF">2025-09-17T12:14:45Z</dcterms:created>
  <dcterms:modified xsi:type="dcterms:W3CDTF">2025-09-17T12:24:46Z</dcterms:modified>
</cp:coreProperties>
</file>