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1B88-9138-4A77-B649-E18C9BAEA1A5}" type="datetimeFigureOut">
              <a:rPr lang="en-ZA" smtClean="0"/>
              <a:t>2025/07/10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58BF-BEDD-4F75-AAE9-C58F7200FFB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063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1B88-9138-4A77-B649-E18C9BAEA1A5}" type="datetimeFigureOut">
              <a:rPr lang="en-ZA" smtClean="0"/>
              <a:t>2025/07/10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58BF-BEDD-4F75-AAE9-C58F7200FFB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761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1B88-9138-4A77-B649-E18C9BAEA1A5}" type="datetimeFigureOut">
              <a:rPr lang="en-ZA" smtClean="0"/>
              <a:t>2025/07/10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58BF-BEDD-4F75-AAE9-C58F7200FFB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43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1B88-9138-4A77-B649-E18C9BAEA1A5}" type="datetimeFigureOut">
              <a:rPr lang="en-ZA" smtClean="0"/>
              <a:t>2025/07/10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58BF-BEDD-4F75-AAE9-C58F7200FFB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920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1B88-9138-4A77-B649-E18C9BAEA1A5}" type="datetimeFigureOut">
              <a:rPr lang="en-ZA" smtClean="0"/>
              <a:t>2025/07/10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58BF-BEDD-4F75-AAE9-C58F7200FFB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28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1B88-9138-4A77-B649-E18C9BAEA1A5}" type="datetimeFigureOut">
              <a:rPr lang="en-ZA" smtClean="0"/>
              <a:t>2025/07/10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58BF-BEDD-4F75-AAE9-C58F7200FFB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006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1B88-9138-4A77-B649-E18C9BAEA1A5}" type="datetimeFigureOut">
              <a:rPr lang="en-ZA" smtClean="0"/>
              <a:t>2025/07/10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58BF-BEDD-4F75-AAE9-C58F7200FFB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943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1B88-9138-4A77-B649-E18C9BAEA1A5}" type="datetimeFigureOut">
              <a:rPr lang="en-ZA" smtClean="0"/>
              <a:t>2025/07/10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58BF-BEDD-4F75-AAE9-C58F7200FFB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504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1B88-9138-4A77-B649-E18C9BAEA1A5}" type="datetimeFigureOut">
              <a:rPr lang="en-ZA" smtClean="0"/>
              <a:t>2025/07/10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58BF-BEDD-4F75-AAE9-C58F7200FFB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833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1B88-9138-4A77-B649-E18C9BAEA1A5}" type="datetimeFigureOut">
              <a:rPr lang="en-ZA" smtClean="0"/>
              <a:t>2025/07/10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58BF-BEDD-4F75-AAE9-C58F7200FFB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221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1B88-9138-4A77-B649-E18C9BAEA1A5}" type="datetimeFigureOut">
              <a:rPr lang="en-ZA" smtClean="0"/>
              <a:t>2025/07/10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58BF-BEDD-4F75-AAE9-C58F7200FFB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063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CBF1B88-9138-4A77-B649-E18C9BAEA1A5}" type="datetimeFigureOut">
              <a:rPr lang="en-ZA" smtClean="0"/>
              <a:t>2025/07/10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28658BF-BEDD-4F75-AAE9-C58F7200FFB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6501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038A-037B-2D90-4DA6-7F324B3E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Cystic like intramedullary lesions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9FA3-D5E2-6803-FFCF-6AA93C348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15 yr boy referred for possible right distal hamstring sprain.</a:t>
            </a:r>
          </a:p>
          <a:p>
            <a:r>
              <a:rPr lang="en-ZA" dirty="0"/>
              <a:t>The muscles are normal – no strain</a:t>
            </a:r>
          </a:p>
          <a:p>
            <a:r>
              <a:rPr lang="en-ZA" dirty="0"/>
              <a:t>Multiple cystic like lesions both femurs - ?angiomatosis</a:t>
            </a:r>
          </a:p>
          <a:p>
            <a:r>
              <a:rPr lang="en-ZA" dirty="0"/>
              <a:t>What other differentials? Langerhans cell histiocytosis?</a:t>
            </a:r>
          </a:p>
          <a:p>
            <a:r>
              <a:rPr lang="en-ZA" dirty="0"/>
              <a:t>Please advise.</a:t>
            </a:r>
          </a:p>
        </p:txBody>
      </p:sp>
    </p:spTree>
    <p:extLst>
      <p:ext uri="{BB962C8B-B14F-4D97-AF65-F5344CB8AC3E}">
        <p14:creationId xmlns:p14="http://schemas.microsoft.com/office/powerpoint/2010/main" val="358116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B9440-3452-5CE3-640D-2AB398AC5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705"/>
            <a:ext cx="12192000" cy="58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1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5016C-A07E-6D65-CF64-BBD02F682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556"/>
            <a:ext cx="12192000" cy="56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3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D17763-18AC-93C2-3D64-9AFEE2CCE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143"/>
            <a:ext cx="12192000" cy="557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2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FE6B00-2F5E-8843-5277-379F9DB05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810"/>
            <a:ext cx="12192000" cy="55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BBDAD-1C08-0F26-95B2-42D37A9B1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355"/>
            <a:ext cx="12192000" cy="571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85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42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Cystic like intramedullary lesions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Colin  Turner</dc:creator>
  <cp:lastModifiedBy>Colin  Turner</cp:lastModifiedBy>
  <cp:revision>1</cp:revision>
  <dcterms:created xsi:type="dcterms:W3CDTF">2025-07-10T05:32:36Z</dcterms:created>
  <dcterms:modified xsi:type="dcterms:W3CDTF">2025-07-10T05:39:25Z</dcterms:modified>
</cp:coreProperties>
</file>