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8" r:id="rId4"/>
    <p:sldId id="274" r:id="rId5"/>
    <p:sldId id="269" r:id="rId6"/>
    <p:sldId id="270" r:id="rId7"/>
    <p:sldId id="271" r:id="rId8"/>
    <p:sldId id="273" r:id="rId9"/>
    <p:sldId id="272" r:id="rId10"/>
    <p:sldId id="266" r:id="rId11"/>
    <p:sldId id="263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D23DB-FAEB-4939-AE35-AF7E0794DD78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625BC-2490-4C49-B72B-C2CD51B4A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7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625BC-2490-4C49-B72B-C2CD51B4AD7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4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DF401-ABEB-4D0A-BDC0-CE8E8B179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3CB09D-A14C-4A80-AA6A-ACA2EF61E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8685F2-D51F-44D9-9E87-E59D6699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7D4F-624F-4FCD-9614-28061BD5A6A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286563-2E15-423A-B7A2-A15F97BA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9D60FA-29BF-45D2-B85C-5D412274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E7C3-3BF7-4193-80C2-BFF43A480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9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CF365-B0ED-4032-A3C6-A434AD25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070598-2A5E-415A-94DB-14A3BB27A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88099-E71C-4131-9A73-7E4ACC78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7D4F-624F-4FCD-9614-28061BD5A6A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3117DA-63E5-4BCA-AA92-C1460AF0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24277-81B6-4CA0-8179-E88B4578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E7C3-3BF7-4193-80C2-BFF43A480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33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E7B498-A9C5-4033-A1FC-D1D3CEBED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8A1D05-4371-4DEF-82CC-B4BBF3962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0FEFFD-9F5C-4330-8F7D-8BD4FCA1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7D4F-624F-4FCD-9614-28061BD5A6A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E20D5-B444-45FA-9CFF-324048BA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032C3E-A747-41C6-8A4F-8ED6AD21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E7C3-3BF7-4193-80C2-BFF43A480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9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B85C8-2A96-40E1-BF4A-2C1AC0F6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C132A-624D-411A-A5C8-917C3AA89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B70572-906D-4FB2-BCA9-EA0FB66D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7D4F-624F-4FCD-9614-28061BD5A6A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F3BA2-E773-44B8-9AB4-B584D698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04D660-2809-4D6A-8163-0B61578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E7C3-3BF7-4193-80C2-BFF43A480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2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E851-3956-4506-9D37-BFE69F89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7A455A-B4D3-42DD-AF8F-82A604FD5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946D5-12CC-4E77-BC27-F56BB3AC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7D4F-624F-4FCD-9614-28061BD5A6A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AD0EE6-28AF-42A8-B104-940D8D8D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30B73-107C-4593-8FB0-8F55B6C5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E7C3-3BF7-4193-80C2-BFF43A480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4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9921C-4B35-4C04-9FB2-941801A0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E57B7B-986C-49FE-9761-E2EE12EC5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33BB4F-99ED-48B8-8EE3-4BC319B10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CEDAE3-A7D9-41E3-8FB4-1C01C3FB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7D4F-624F-4FCD-9614-28061BD5A6A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867EB0-D2D4-4AF5-B509-924035D1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64920-14B0-4755-AF4C-BE6A547E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E7C3-3BF7-4193-80C2-BFF43A480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6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6D7FF-62E3-41EE-B29B-327B5E2F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53BFBD-052B-4F39-BC87-F890691CC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3086A5-DFD0-4B8C-8F29-490E64B89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3E3F67-537A-45F1-9939-160F81996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D135E3-FB52-4E3D-9507-6882B6DA8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73EDB3-5269-4C53-8147-9443A75E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7D4F-624F-4FCD-9614-28061BD5A6A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72A9A0-1422-4FDF-9527-4E04CD7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A8650E-E235-4112-8FFD-639EE2E3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E7C3-3BF7-4193-80C2-BFF43A480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6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36DB6-831E-47C6-9CB6-4D7ACB72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9BF51D-A931-4320-8FC6-30057D01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7D4F-624F-4FCD-9614-28061BD5A6A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B94996-27C0-4CBD-B856-77F22F8F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EFE0BF-9904-4019-988D-00BCBC2C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E7C3-3BF7-4193-80C2-BFF43A480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77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ACBD8A-EB86-4881-BACB-6A8F467A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7D4F-624F-4FCD-9614-28061BD5A6A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2A68D3-3785-41D1-B108-C579E231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79A115-6CB0-40D9-8188-F7C7026F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E7C3-3BF7-4193-80C2-BFF43A480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8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0413F-3C1E-4C94-81DE-84ED2CAD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30F13-BDE3-44EB-B829-539B7CF17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03AA87-135E-4DE3-9072-3A5E3C0D7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C2F884-4712-4186-9E94-05AD61A1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7D4F-624F-4FCD-9614-28061BD5A6A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B27AB7-49F9-452C-AA6D-0AAA2642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80A539-C58C-428C-BFFC-622C2F8B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E7C3-3BF7-4193-80C2-BFF43A480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0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8E11C-710A-4F71-97D7-1ACAF5CF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126217-C4AB-4AF5-A42D-AF025A807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236364-5F1F-4A59-A97E-9C2A411F1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E142-A68F-4768-8D90-6660BDB5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7D4F-624F-4FCD-9614-28061BD5A6A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4AD7F0-C86C-44AC-AD6E-8E799951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AB0C49-9C10-4105-B4BE-4CE75678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E7C3-3BF7-4193-80C2-BFF43A480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B439D-5EAE-4A28-8EF0-6EBE3255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A0CA49-20BE-4808-BCB0-F7189B5B0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F9556B-434A-4EDC-B3CD-A9D466B6E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D7D4F-624F-4FCD-9614-28061BD5A6AF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75156-6845-4AA2-BA0E-A01A6FD63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4DEE2-7508-4CB6-9E79-27722BB14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4E7C3-3BF7-4193-80C2-BFF43A480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4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image" Target="../media/image16.jpg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2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12" Type="http://schemas.openxmlformats.org/officeDocument/2006/relationships/image" Target="../media/image41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11" Type="http://schemas.openxmlformats.org/officeDocument/2006/relationships/image" Target="../media/image40.jpg"/><Relationship Id="rId5" Type="http://schemas.openxmlformats.org/officeDocument/2006/relationships/image" Target="../media/image34.jpg"/><Relationship Id="rId15" Type="http://schemas.openxmlformats.org/officeDocument/2006/relationships/image" Target="../media/image4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Relationship Id="rId14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10" Type="http://schemas.openxmlformats.org/officeDocument/2006/relationships/image" Target="../media/image53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13" Type="http://schemas.openxmlformats.org/officeDocument/2006/relationships/image" Target="../media/image65.jpg"/><Relationship Id="rId18" Type="http://schemas.openxmlformats.org/officeDocument/2006/relationships/image" Target="../media/image70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12" Type="http://schemas.openxmlformats.org/officeDocument/2006/relationships/image" Target="../media/image64.jpg"/><Relationship Id="rId17" Type="http://schemas.openxmlformats.org/officeDocument/2006/relationships/image" Target="../media/image69.jpg"/><Relationship Id="rId2" Type="http://schemas.openxmlformats.org/officeDocument/2006/relationships/image" Target="../media/image54.jpg"/><Relationship Id="rId16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11" Type="http://schemas.openxmlformats.org/officeDocument/2006/relationships/image" Target="../media/image63.jpg"/><Relationship Id="rId5" Type="http://schemas.openxmlformats.org/officeDocument/2006/relationships/image" Target="../media/image57.jpg"/><Relationship Id="rId15" Type="http://schemas.openxmlformats.org/officeDocument/2006/relationships/image" Target="../media/image67.jpg"/><Relationship Id="rId10" Type="http://schemas.openxmlformats.org/officeDocument/2006/relationships/image" Target="../media/image62.jpg"/><Relationship Id="rId4" Type="http://schemas.openxmlformats.org/officeDocument/2006/relationships/image" Target="../media/image56.jpg"/><Relationship Id="rId9" Type="http://schemas.openxmlformats.org/officeDocument/2006/relationships/image" Target="../media/image61.jpg"/><Relationship Id="rId14" Type="http://schemas.openxmlformats.org/officeDocument/2006/relationships/image" Target="../media/image6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13" Type="http://schemas.openxmlformats.org/officeDocument/2006/relationships/image" Target="../media/image82.jp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12" Type="http://schemas.openxmlformats.org/officeDocument/2006/relationships/image" Target="../media/image81.jpg"/><Relationship Id="rId2" Type="http://schemas.openxmlformats.org/officeDocument/2006/relationships/image" Target="../media/image71.jpg"/><Relationship Id="rId16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g"/><Relationship Id="rId11" Type="http://schemas.openxmlformats.org/officeDocument/2006/relationships/image" Target="../media/image80.jpg"/><Relationship Id="rId5" Type="http://schemas.openxmlformats.org/officeDocument/2006/relationships/image" Target="../media/image74.jpg"/><Relationship Id="rId15" Type="http://schemas.openxmlformats.org/officeDocument/2006/relationships/image" Target="../media/image84.jpg"/><Relationship Id="rId10" Type="http://schemas.openxmlformats.org/officeDocument/2006/relationships/image" Target="../media/image79.jpg"/><Relationship Id="rId4" Type="http://schemas.openxmlformats.org/officeDocument/2006/relationships/image" Target="../media/image73.jpg"/><Relationship Id="rId9" Type="http://schemas.openxmlformats.org/officeDocument/2006/relationships/image" Target="../media/image78.jpg"/><Relationship Id="rId14" Type="http://schemas.openxmlformats.org/officeDocument/2006/relationships/image" Target="../media/image8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6.jpg"/><Relationship Id="rId3" Type="http://schemas.openxmlformats.org/officeDocument/2006/relationships/image" Target="../media/image86.jpg"/><Relationship Id="rId7" Type="http://schemas.openxmlformats.org/officeDocument/2006/relationships/image" Target="../media/image90.jpg"/><Relationship Id="rId12" Type="http://schemas.openxmlformats.org/officeDocument/2006/relationships/image" Target="../media/image95.jpg"/><Relationship Id="rId17" Type="http://schemas.openxmlformats.org/officeDocument/2006/relationships/image" Target="../media/image10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g"/><Relationship Id="rId11" Type="http://schemas.openxmlformats.org/officeDocument/2006/relationships/image" Target="../media/image94.jpg"/><Relationship Id="rId5" Type="http://schemas.openxmlformats.org/officeDocument/2006/relationships/image" Target="../media/image88.jpg"/><Relationship Id="rId15" Type="http://schemas.openxmlformats.org/officeDocument/2006/relationships/image" Target="../media/image98.jpg"/><Relationship Id="rId10" Type="http://schemas.openxmlformats.org/officeDocument/2006/relationships/image" Target="../media/image93.jpg"/><Relationship Id="rId4" Type="http://schemas.openxmlformats.org/officeDocument/2006/relationships/image" Target="../media/image87.jpg"/><Relationship Id="rId9" Type="http://schemas.openxmlformats.org/officeDocument/2006/relationships/image" Target="../media/image92.jpg"/><Relationship Id="rId14" Type="http://schemas.openxmlformats.org/officeDocument/2006/relationships/image" Target="../media/image9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g"/><Relationship Id="rId13" Type="http://schemas.openxmlformats.org/officeDocument/2006/relationships/image" Target="../media/image112.jpg"/><Relationship Id="rId18" Type="http://schemas.openxmlformats.org/officeDocument/2006/relationships/image" Target="../media/image117.jpg"/><Relationship Id="rId3" Type="http://schemas.openxmlformats.org/officeDocument/2006/relationships/image" Target="../media/image102.jpg"/><Relationship Id="rId7" Type="http://schemas.openxmlformats.org/officeDocument/2006/relationships/image" Target="../media/image106.jpg"/><Relationship Id="rId12" Type="http://schemas.openxmlformats.org/officeDocument/2006/relationships/image" Target="../media/image111.jpg"/><Relationship Id="rId17" Type="http://schemas.openxmlformats.org/officeDocument/2006/relationships/image" Target="../media/image116.jpg"/><Relationship Id="rId2" Type="http://schemas.openxmlformats.org/officeDocument/2006/relationships/image" Target="../media/image101.jpg"/><Relationship Id="rId16" Type="http://schemas.openxmlformats.org/officeDocument/2006/relationships/image" Target="../media/image115.jpg"/><Relationship Id="rId20" Type="http://schemas.openxmlformats.org/officeDocument/2006/relationships/image" Target="../media/image1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g"/><Relationship Id="rId11" Type="http://schemas.openxmlformats.org/officeDocument/2006/relationships/image" Target="../media/image110.jpg"/><Relationship Id="rId5" Type="http://schemas.openxmlformats.org/officeDocument/2006/relationships/image" Target="../media/image104.jpg"/><Relationship Id="rId15" Type="http://schemas.openxmlformats.org/officeDocument/2006/relationships/image" Target="../media/image114.jpg"/><Relationship Id="rId10" Type="http://schemas.openxmlformats.org/officeDocument/2006/relationships/image" Target="../media/image109.jpg"/><Relationship Id="rId19" Type="http://schemas.openxmlformats.org/officeDocument/2006/relationships/image" Target="../media/image118.jpg"/><Relationship Id="rId4" Type="http://schemas.openxmlformats.org/officeDocument/2006/relationships/image" Target="../media/image103.jpg"/><Relationship Id="rId9" Type="http://schemas.openxmlformats.org/officeDocument/2006/relationships/image" Target="../media/image108.jpg"/><Relationship Id="rId14" Type="http://schemas.openxmlformats.org/officeDocument/2006/relationships/image" Target="../media/image1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2940C-6E5C-4E6B-976F-265412E8DC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17 y/o male with back pain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531955-B38D-4EC9-8FDE-F545958AA6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9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D80D3-8883-48F9-A4B5-C5FE2EBE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FD4AE-DE21-4C29-B1CE-59AA8FBF43F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4705165"/>
            <a:ext cx="2131381" cy="14717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7C34B9-B091-4F0F-BC98-B3B21B3C7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2459116"/>
            <a:ext cx="3892811" cy="43762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0A852B-806F-4AA0-BB1A-F1559E3E4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223" y="2462433"/>
            <a:ext cx="3836003" cy="43955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68157B-C1DA-41C8-83C2-C58A35AB6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171" y="2459115"/>
            <a:ext cx="4106410" cy="43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4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8E18A-20B3-457B-9070-9C5972D5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7CF35D-81A9-4CC5-B49C-04B24B401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7480" y="3559945"/>
            <a:ext cx="1446320" cy="26170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67B467-BA6B-47E6-81A0-503B4349C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13" y="97655"/>
            <a:ext cx="3611166" cy="29518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6BDD2-F62C-4F6D-A6B0-304124BB1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037" y="97655"/>
            <a:ext cx="3326216" cy="29518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F548A5-A7B0-4ADC-A3AD-3FD9C5213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211" y="150923"/>
            <a:ext cx="3165724" cy="29518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B580D1-AEB9-4AB1-8AC5-F9DE7AA3F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098" y="3121641"/>
            <a:ext cx="1747753" cy="35943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59E3607-AEDD-4A6B-9710-D30F96058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760" y="3123244"/>
            <a:ext cx="3766492" cy="35927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904957-2F44-4AA6-B126-ECD9EE74E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6489" y="3121641"/>
            <a:ext cx="3766493" cy="36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36F8-1A5A-46BB-84B2-3F11FEA1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7BF3C-20C5-49E6-B835-2F6A38A48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these subtle subchondral hyperintense signals in fluid sensitive sequences and cartilage thinning and fluid signal in facets of l-spine enough to call it seronegative </a:t>
            </a:r>
            <a:r>
              <a:rPr lang="en-US" dirty="0" err="1"/>
              <a:t>spondyloarthritis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4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840FA-4DD6-4755-A913-EDB7B01C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087ED1-C3E4-4131-8235-81123FDEA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A2504D-0F9B-4B29-A3AD-B9A057522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C5C2DD-F0FA-40FB-AA2D-1E540D8BA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5EC9E4-9200-4731-B901-EF336FFE4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0FEC5C-E3F9-4082-8302-16ED254A8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177333-59DC-45CF-8B15-80111957F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B1324F7-1051-41F6-BFBC-17467871D8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840C97-F56A-4254-9163-4C94959323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61ACAF-1752-4B0F-8C99-4647C99457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D12D1A8-C530-4911-803C-7D748F1A00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0EA6C48-DB86-4683-8FA1-56F19C253C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5ED5371-F334-41E0-93DC-C5932C018B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75849B-17A9-44EB-AC2A-1F953537C9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F9F6443-66AA-40D0-819B-0CBE237E64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280977E-F7D9-4DD4-8FAF-13ED1B35BA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327F8-7A96-4F89-A97C-294EAA55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65C01B-5E8F-4FCE-8E38-7112D5106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713" y="4837907"/>
            <a:ext cx="700087" cy="70008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634D3D-F61B-42BC-BF25-DB0B4D494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E204C7-AE18-4866-A2CA-B37EFFF8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7C3A1F-4DD4-4A92-8995-1776C1756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B6C5A5-5B85-4994-8010-C8459893E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C2FC86-AEB3-4559-96B2-F011B7B9EC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BB6979F-71BB-4EDE-95F6-20853F5DB6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63368FF-31B8-47BA-B09F-432705549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A12B11B-0DEB-4D7D-8DE7-2FDE76DE99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4184C70-E475-4A68-8EE7-429D213801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BB19594-7FFE-48B2-B1BD-47B7908600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EAE5BCA-A141-4285-87D1-5A9FF42BDE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2E60809-85BC-4B6D-87EC-DE2EF6E35F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A7390A9-79AB-4EAC-9156-5FA109F444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0A0C8DE-2113-41DB-BC3E-D193A8A815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E8211-7172-410F-B39C-95FA41DA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B85AC9-B2EC-4DF3-9701-126B8956B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687CCD-42D7-4131-82AC-E036EC0D0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032F59-2164-4EE1-BCA0-44A194388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08BDA0-0321-4FE8-84FD-A5507FD5C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320B95-4388-4F2F-AA08-D20C29E168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F672098-7A3A-4F39-B985-0C0A7E2FCA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B8F347F-C196-493B-B6D5-9EFFD4C901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429CF4C-0EFA-4A9A-9366-2594F2B805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EA07D4-7053-46E6-88B5-45E53E7388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91D337E-6FC3-4713-A387-39F402CF32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15C4B05-F6B7-416C-8B5F-C162ED6602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3C239E6-C0B1-4F7C-B272-8D1D958995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7654F7E-02E2-45C9-825A-B5E6891297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FB589FE-49D5-474A-BDA3-1D0FBDE44B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705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9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9DBE6-04BA-4974-9F8A-8E0B01FB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7E9F52-E4A7-4140-BAE0-8CFD7D7FA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5125"/>
            <a:ext cx="6096000" cy="6096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AB0839-9250-4905-BD5B-D05709F67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2480CC-AAA6-4C9E-B420-E0FE641CF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779F1D-441F-4456-83D3-F6A1952F9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006A9F-78F7-47C0-9C96-20E192A18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87C797-BCD5-4DBB-A254-E6B8EFCF6E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1B61C9-700B-480F-A1DF-61555EC229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35DF83-3D9A-4F83-816D-D8D0694136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81AFE8-9E85-480D-B23C-4DA6A90613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0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3015B-1755-4860-B420-CD78D576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 FS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AC491D-9811-47C0-928D-41702256C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7DB650-E03F-46B7-9D2B-706498F61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C64421-1876-4E69-932F-1CDE97347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96EC4C-9D4C-4F32-9C86-6701E8982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A20341-4710-4FAC-824E-FB330FB970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DCCDF08-8DD1-40F1-A9EF-C325018CD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A2B779E-82FF-409E-A97E-60B0D4F5F1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6D8BAE-6DF1-43BE-90A6-2CB0301A93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20A054F-6AB4-4DE3-AF0B-E206C99E48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182A92E-0430-4B5C-AB8E-53488856B6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49D49A2-F59A-4ADA-A7DA-B7248C2990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9984728-3052-4EC0-A736-1526F2275E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0663194-8D75-44C0-A7D6-C09232BD77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3A2A4D-995A-4BDF-A8C4-12C5C4A1ED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6DC4BEB-5768-4029-8C8F-5A2A7B29C5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F44D5A0-F6EA-45B4-B813-127B818128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D7C7D64-C2FE-4BAF-A1A0-62811D3103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C3BA0-613D-4003-AED2-4D3718B0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STIR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1D3DD3-AAD3-4517-A269-660CFFE3D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0"/>
            <a:ext cx="6858001" cy="68580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7A7BE2-DBF9-4F90-B3B4-62417BE8E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98A643-1A90-4FA7-BFB8-57CB7FD28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737C38-49A8-4DA2-A57D-39275E733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5E61AA-CE99-4C17-BD9D-E42556D15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93E7E0-23F7-4A15-A411-621425EAAB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FEC8910-AFDA-4508-AB6D-B742E1B2E1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223BD47-DD26-40C3-BC69-AA45CEF9A2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4480C4-B0BD-4356-B515-733288F83B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FE187A-3BF6-49D5-9843-2A6FDAEAC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D298474-DB51-4B45-BF89-09D67DE79A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804EE2-B237-4AC0-9779-DD31DDA26C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0DD1970-76B5-4A5C-8DAA-931AF9C9CB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4E7744C-E6BD-4C97-8C0E-45E94B005A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D6F7169-514C-4575-B801-57B07F71F7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92C69-06E0-4D11-BBE6-666E5852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2" y="365125"/>
            <a:ext cx="2086252" cy="1325563"/>
          </a:xfrm>
        </p:spPr>
        <p:txBody>
          <a:bodyPr/>
          <a:lstStyle/>
          <a:p>
            <a:r>
              <a:rPr lang="en-US" dirty="0"/>
              <a:t>STIR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3FF95F-FD56-47E2-801A-6E17FCE77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09D8FB-0F64-4A88-9360-EE221C7A7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043C95-05A0-45CE-90B8-EDFFA6912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0EB037-41E3-4415-9BA3-EBAD3CF21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33C960-90D4-4152-A982-D12696EB65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BF7E7D-467A-427A-8285-3954C57EE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09B682F-B0D7-45D5-96DD-455EDD8575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0DA9C5-55E2-43AB-8B0B-174C64151F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D23F7BA-242A-4170-A79E-723A6F2D18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F4B8EBC-2861-4F79-A6E5-996070D62B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0639291-66AA-4549-B60A-F6D7550D3C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5FD880-45F0-4114-B9AB-BF525A9D75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7A7E412-A80D-4189-86CA-E9485C8F0E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BAE5CD-3796-4097-BF8F-D208B2B75A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C8FD9FF-522C-4707-BEED-1743E6FF22E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A0FEB-1B8A-446C-995C-B8A77148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7883BD-3271-43E4-AE52-5FDF5F8A4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1D148D-AA6D-484A-9C92-1D84AD9D0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ABBBAA-A034-42CD-8C6E-7D338F3B0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CC214D-7C0C-4B30-89BF-75AA95C8F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02FA4E-25E5-4155-B5D9-A905E08563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7D2C1B6-A12F-4B05-8140-3BE3ECC4A6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BF3AA1-9C69-4850-84EA-9165D98C23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C508DD4-FDBE-4932-BE29-11B46832C3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9DDEBD-DC04-4FA3-B169-CA17559B81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4F1FD5-1B9A-4D11-BEF0-DC23DA5C04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13935B0-4926-4568-8C9E-C0D9E7422C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6D03ECE-B9ED-444E-9ED8-AA82CE846A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F74075F-6EC2-4601-83F1-7C8F63A0BD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D44FD5B-F507-4870-B869-CAD08CBEBA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39FC314-4703-4704-BBC1-5D039ED7FE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D243132-0433-4DC1-AB23-4862859F86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B39072C-E9EB-46D9-9F57-BB50AC51CE9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81463C1-A25A-40C3-AC54-CFDD392B46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63D367A-9BDD-4E6F-A984-2D5F09AF2A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5" y="1011684"/>
            <a:ext cx="4834631" cy="48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46</Words>
  <Application>Microsoft Office PowerPoint</Application>
  <PresentationFormat>Широкоэкранный</PresentationFormat>
  <Paragraphs>14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17 y/o male with back pain</vt:lpstr>
      <vt:lpstr>T2</vt:lpstr>
      <vt:lpstr>T1</vt:lpstr>
      <vt:lpstr>T1</vt:lpstr>
      <vt:lpstr>T2</vt:lpstr>
      <vt:lpstr>T2 FS</vt:lpstr>
      <vt:lpstr>STIR</vt:lpstr>
      <vt:lpstr>STIR</vt:lpstr>
      <vt:lpstr>T2</vt:lpstr>
      <vt:lpstr>T1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Файзуллаев Рустам Азимович</dc:creator>
  <cp:lastModifiedBy>Файзуллаев Рустам Азимович</cp:lastModifiedBy>
  <cp:revision>8</cp:revision>
  <dcterms:created xsi:type="dcterms:W3CDTF">2025-04-03T10:45:57Z</dcterms:created>
  <dcterms:modified xsi:type="dcterms:W3CDTF">2025-04-03T11:48:01Z</dcterms:modified>
</cp:coreProperties>
</file>