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id Jibri" userId="82d797a559dada8f" providerId="LiveId" clId="{08D82A15-AB0D-45ED-98D7-C2DB5AC116F9}"/>
    <pc:docChg chg="addSld delSld modSld">
      <pc:chgData name="Zaid Jibri" userId="82d797a559dada8f" providerId="LiveId" clId="{08D82A15-AB0D-45ED-98D7-C2DB5AC116F9}" dt="2025-03-23T20:13:31.132" v="10" actId="22"/>
      <pc:docMkLst>
        <pc:docMk/>
      </pc:docMkLst>
      <pc:sldChg chg="new del">
        <pc:chgData name="Zaid Jibri" userId="82d797a559dada8f" providerId="LiveId" clId="{08D82A15-AB0D-45ED-98D7-C2DB5AC116F9}" dt="2025-03-23T20:09:57.170" v="2" actId="47"/>
        <pc:sldMkLst>
          <pc:docMk/>
          <pc:sldMk cId="2237992702" sldId="258"/>
        </pc:sldMkLst>
      </pc:sldChg>
      <pc:sldChg chg="addSp modSp new mod">
        <pc:chgData name="Zaid Jibri" userId="82d797a559dada8f" providerId="LiveId" clId="{08D82A15-AB0D-45ED-98D7-C2DB5AC116F9}" dt="2025-03-23T20:11:53.228" v="6" actId="1076"/>
        <pc:sldMkLst>
          <pc:docMk/>
          <pc:sldMk cId="553647652" sldId="259"/>
        </pc:sldMkLst>
        <pc:picChg chg="add mod">
          <ac:chgData name="Zaid Jibri" userId="82d797a559dada8f" providerId="LiveId" clId="{08D82A15-AB0D-45ED-98D7-C2DB5AC116F9}" dt="2025-03-23T20:10:01.725" v="4" actId="1076"/>
          <ac:picMkLst>
            <pc:docMk/>
            <pc:sldMk cId="553647652" sldId="259"/>
            <ac:picMk id="3" creationId="{0C4B90AA-424C-EE0D-28CA-4511033E9316}"/>
          </ac:picMkLst>
        </pc:picChg>
        <pc:picChg chg="add mod">
          <ac:chgData name="Zaid Jibri" userId="82d797a559dada8f" providerId="LiveId" clId="{08D82A15-AB0D-45ED-98D7-C2DB5AC116F9}" dt="2025-03-23T20:11:53.228" v="6" actId="1076"/>
          <ac:picMkLst>
            <pc:docMk/>
            <pc:sldMk cId="553647652" sldId="259"/>
            <ac:picMk id="5" creationId="{03A858B9-3EB4-78BD-6737-0F786F197F5C}"/>
          </ac:picMkLst>
        </pc:picChg>
      </pc:sldChg>
      <pc:sldChg chg="addSp new mod">
        <pc:chgData name="Zaid Jibri" userId="82d797a559dada8f" providerId="LiveId" clId="{08D82A15-AB0D-45ED-98D7-C2DB5AC116F9}" dt="2025-03-23T20:12:59.274" v="8" actId="22"/>
        <pc:sldMkLst>
          <pc:docMk/>
          <pc:sldMk cId="845578067" sldId="260"/>
        </pc:sldMkLst>
        <pc:picChg chg="add">
          <ac:chgData name="Zaid Jibri" userId="82d797a559dada8f" providerId="LiveId" clId="{08D82A15-AB0D-45ED-98D7-C2DB5AC116F9}" dt="2025-03-23T20:12:59.274" v="8" actId="22"/>
          <ac:picMkLst>
            <pc:docMk/>
            <pc:sldMk cId="845578067" sldId="260"/>
            <ac:picMk id="3" creationId="{D0BCACDE-C7AE-D1C9-7760-A85A920B479F}"/>
          </ac:picMkLst>
        </pc:picChg>
      </pc:sldChg>
      <pc:sldChg chg="addSp new mod">
        <pc:chgData name="Zaid Jibri" userId="82d797a559dada8f" providerId="LiveId" clId="{08D82A15-AB0D-45ED-98D7-C2DB5AC116F9}" dt="2025-03-23T20:13:31.132" v="10" actId="22"/>
        <pc:sldMkLst>
          <pc:docMk/>
          <pc:sldMk cId="4258600809" sldId="261"/>
        </pc:sldMkLst>
        <pc:picChg chg="add">
          <ac:chgData name="Zaid Jibri" userId="82d797a559dada8f" providerId="LiveId" clId="{08D82A15-AB0D-45ED-98D7-C2DB5AC116F9}" dt="2025-03-23T20:13:31.132" v="10" actId="22"/>
          <ac:picMkLst>
            <pc:docMk/>
            <pc:sldMk cId="4258600809" sldId="261"/>
            <ac:picMk id="3" creationId="{FFC01AE9-A9F5-EF49-0700-D004E25F8A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7523-7E44-D21E-28A0-90F865B26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E5C94-5FA5-55A6-59A3-54894DF71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81A9A-53F2-2D23-107B-FFBFD228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AE014-8332-2DEA-3645-D2339870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30B6F-F496-4D7A-CE27-3AD832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227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DA2A-F1A2-8031-572B-5917B174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A93F3-0F5A-0292-B8AF-413767FB2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0C361-C8F4-6564-6E44-AF370CCE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B3B3A-B05F-E7DF-259C-399A8663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A56FB-2BBF-818E-82F1-20A20B32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E1A13-B145-9E69-D978-A6C76EE08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A28E-EF1A-DE87-DEED-616F65A0A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16FFA-7467-9433-DB21-ED140B62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50444-29DF-AC95-A344-9A9611BE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67755-31BF-DF99-6170-AA4108CA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41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CF83-1DB9-E478-BC2B-13EA8340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A4F9-8CCC-8880-93B7-2B6369CFA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D65E-6B42-1F88-CEE8-F259EFF2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91F7E-420A-31D3-C76B-BD67E575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D18C0-025F-26F0-B9F3-7D6823D8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72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E07E-2D20-3024-9E82-8980DF09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AF943-714E-D991-9C7D-C14AE0AB0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65161-1025-39F0-62CA-79BC2BDB6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5003D-5F74-F606-CD51-AD4CB864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2424E-E9D0-40B2-F9AF-79BF2ACA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84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26A9-759A-C964-A114-B751259C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B161A-BF5C-2C5F-BE56-AEB79DEC7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4AC0F-DCCD-591D-6197-C03B7E1D6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163B-C2E7-56D2-2FFE-9DC53D93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E0EF7-0522-B8A0-0E1C-F5F1F775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94239-B97F-C5A4-8917-66B27AC4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6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9171-0DBD-4FA4-A6FD-DD7BEA85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7F8B9-EDA8-8F93-F8B7-4E7A97687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26A9D-0260-D54F-23ED-DCFC42F30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3493A-EA3F-09D4-B67F-A4261521A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8CD98-218C-5B14-23D6-A6FA51829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2BBAB-B997-F8C6-CEB5-AEC5D7F1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C6119-13AF-8A85-26D7-F1FFEA89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A4302-61C2-E439-A6EE-AF8655C1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84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40B6-5B08-E237-B05E-21AF2B04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B8AD7-3213-AF86-FB8C-260AAB2C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BEA54-2974-A9E7-F9D8-3FE14007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0AE2A-6953-00DC-6536-12418D23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67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50F17-073D-B420-77F7-2323EEA7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AEFE6-7CD2-06E3-172B-608EA7DC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02F42-3355-05D7-198B-D6798D38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45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D4FA-0512-7C4C-36C6-CD1B0A42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B9AA8-1C6E-0DED-4E51-8F817579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BBE7A-96D7-CFED-8984-343BF1AEB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6AC8B-266C-C1D7-AAAE-67A00ECC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13BFA-8DEA-9EDA-5B0A-6102796FC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E489E-899E-CCCB-2224-C23BF3CB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23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899D-7A67-5E79-DD05-069C678D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F8E6C-381A-68C0-D1DE-BF87B751F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1FA0D-29B4-A2C4-43FD-01D732918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E1913-2499-183C-8B18-F6E35A8B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D503B-F935-A21D-ACBD-5ED8FD0C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87EC3-BAD2-BB77-EDC9-013D2C80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337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38CA2-B1B5-076F-42F7-AB188EC4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89F88-3E46-382A-CA87-EA30F1335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82358-B223-1DFA-D6C1-0407C050A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8EEEB-D94F-482B-B78F-DD8809AD33DD}" type="datetimeFigureOut">
              <a:rPr lang="en-CA" smtClean="0"/>
              <a:t>2025-03-23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02FF9-57A6-7FED-8B37-903FB9D48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FFE81-035D-8C9A-592E-EF8B6EDBF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AEFCAA-A2EF-4D79-AFB0-30E8015CB9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46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B754BE-2A68-0D2A-86A7-A2233E723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70" y="1269235"/>
            <a:ext cx="9721236" cy="43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3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CACDE-C7AE-D1C9-7760-A85A920B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87" y="1156970"/>
            <a:ext cx="10212225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6226BE-B101-FC06-66C0-BB58581B8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08" y="1228418"/>
            <a:ext cx="10269383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5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B90AA-424C-EE0D-28CA-4511033E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9" y="1212615"/>
            <a:ext cx="5458587" cy="4667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858B9-3EB4-78BD-6737-0F786F19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69746"/>
            <a:ext cx="5277587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01AE9-A9F5-EF49-0700-D004E25F8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63" y="1323681"/>
            <a:ext cx="7154273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00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Zaid Jibri</dc:creator>
  <cp:lastModifiedBy>Zaid Jibri</cp:lastModifiedBy>
  <cp:revision>1</cp:revision>
  <dcterms:created xsi:type="dcterms:W3CDTF">2025-03-23T20:06:06Z</dcterms:created>
  <dcterms:modified xsi:type="dcterms:W3CDTF">2025-03-23T20:13:39Z</dcterms:modified>
</cp:coreProperties>
</file>