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</p:sldIdLst>
  <p:sldSz cx="4572000" cy="457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40" userDrawn="1">
          <p15:clr>
            <a:srgbClr val="A4A3A4"/>
          </p15:clr>
        </p15:guide>
        <p15:guide id="2" pos="14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72"/>
    <p:restoredTop sz="94685"/>
  </p:normalViewPr>
  <p:slideViewPr>
    <p:cSldViewPr snapToGrid="0" showGuides="1">
      <p:cViewPr varScale="1">
        <p:scale>
          <a:sx n="248" d="100"/>
          <a:sy n="248" d="100"/>
        </p:scale>
        <p:origin x="176" y="288"/>
      </p:cViewPr>
      <p:guideLst>
        <p:guide orient="horz" pos="1440"/>
        <p:guide pos="14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748242"/>
            <a:ext cx="3886200" cy="1591733"/>
          </a:xfrm>
        </p:spPr>
        <p:txBody>
          <a:bodyPr anchor="b"/>
          <a:lstStyle>
            <a:lvl1pPr algn="ctr"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2401359"/>
            <a:ext cx="3429000" cy="1103841"/>
          </a:xfrm>
        </p:spPr>
        <p:txBody>
          <a:bodyPr/>
          <a:lstStyle>
            <a:lvl1pPr marL="0" indent="0" algn="ctr">
              <a:buNone/>
              <a:defRPr sz="1200"/>
            </a:lvl1pPr>
            <a:lvl2pPr marL="228600" indent="0" algn="ctr">
              <a:buNone/>
              <a:defRPr sz="1000"/>
            </a:lvl2pPr>
            <a:lvl3pPr marL="457200" indent="0" algn="ctr">
              <a:buNone/>
              <a:defRPr sz="900"/>
            </a:lvl3pPr>
            <a:lvl4pPr marL="685800" indent="0" algn="ctr">
              <a:buNone/>
              <a:defRPr sz="800"/>
            </a:lvl4pPr>
            <a:lvl5pPr marL="914400" indent="0" algn="ctr">
              <a:buNone/>
              <a:defRPr sz="800"/>
            </a:lvl5pPr>
            <a:lvl6pPr marL="1143000" indent="0" algn="ctr">
              <a:buNone/>
              <a:defRPr sz="800"/>
            </a:lvl6pPr>
            <a:lvl7pPr marL="1371600" indent="0" algn="ctr">
              <a:buNone/>
              <a:defRPr sz="800"/>
            </a:lvl7pPr>
            <a:lvl8pPr marL="1600200" indent="0" algn="ctr">
              <a:buNone/>
              <a:defRPr sz="800"/>
            </a:lvl8pPr>
            <a:lvl9pPr marL="1828800" indent="0" algn="ctr">
              <a:buNone/>
              <a:defRPr sz="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BA0E0-9C71-5844-83C1-517C4EC2C1E2}" type="datetimeFigureOut">
              <a:rPr lang="en-US" smtClean="0"/>
              <a:t>1/8/25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C5F7B-1E57-644F-8476-EA4A80121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71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BA0E0-9C71-5844-83C1-517C4EC2C1E2}" type="datetimeFigureOut">
              <a:rPr lang="en-US" smtClean="0"/>
              <a:t>1/8/25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C5F7B-1E57-644F-8476-EA4A80121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939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71838" y="243417"/>
            <a:ext cx="985838" cy="387455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4325" y="243417"/>
            <a:ext cx="2900363" cy="387455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BA0E0-9C71-5844-83C1-517C4EC2C1E2}" type="datetimeFigureOut">
              <a:rPr lang="en-US" smtClean="0"/>
              <a:t>1/8/25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C5F7B-1E57-644F-8476-EA4A80121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242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BA0E0-9C71-5844-83C1-517C4EC2C1E2}" type="datetimeFigureOut">
              <a:rPr lang="en-US" smtClean="0"/>
              <a:t>1/8/25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C5F7B-1E57-644F-8476-EA4A80121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107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944" y="1139826"/>
            <a:ext cx="3943350" cy="1901825"/>
          </a:xfrm>
        </p:spPr>
        <p:txBody>
          <a:bodyPr anchor="b"/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944" y="3059643"/>
            <a:ext cx="3943350" cy="1000125"/>
          </a:xfrm>
        </p:spPr>
        <p:txBody>
          <a:bodyPr/>
          <a:lstStyle>
            <a:lvl1pPr marL="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1pPr>
            <a:lvl2pPr marL="228600" indent="0">
              <a:buNone/>
              <a:defRPr sz="1000">
                <a:solidFill>
                  <a:schemeClr val="tx1">
                    <a:tint val="82000"/>
                  </a:schemeClr>
                </a:solidFill>
              </a:defRPr>
            </a:lvl2pPr>
            <a:lvl3pPr marL="45720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3pPr>
            <a:lvl4pPr marL="685800" indent="0">
              <a:buNone/>
              <a:defRPr sz="800">
                <a:solidFill>
                  <a:schemeClr val="tx1">
                    <a:tint val="82000"/>
                  </a:schemeClr>
                </a:solidFill>
              </a:defRPr>
            </a:lvl4pPr>
            <a:lvl5pPr marL="914400" indent="0">
              <a:buNone/>
              <a:defRPr sz="800">
                <a:solidFill>
                  <a:schemeClr val="tx1">
                    <a:tint val="82000"/>
                  </a:schemeClr>
                </a:solidFill>
              </a:defRPr>
            </a:lvl5pPr>
            <a:lvl6pPr marL="1143000" indent="0">
              <a:buNone/>
              <a:defRPr sz="800">
                <a:solidFill>
                  <a:schemeClr val="tx1">
                    <a:tint val="82000"/>
                  </a:schemeClr>
                </a:solidFill>
              </a:defRPr>
            </a:lvl6pPr>
            <a:lvl7pPr marL="1371600" indent="0">
              <a:buNone/>
              <a:defRPr sz="800">
                <a:solidFill>
                  <a:schemeClr val="tx1">
                    <a:tint val="82000"/>
                  </a:schemeClr>
                </a:solidFill>
              </a:defRPr>
            </a:lvl7pPr>
            <a:lvl8pPr marL="1600200" indent="0">
              <a:buNone/>
              <a:defRPr sz="800">
                <a:solidFill>
                  <a:schemeClr val="tx1">
                    <a:tint val="82000"/>
                  </a:schemeClr>
                </a:solidFill>
              </a:defRPr>
            </a:lvl8pPr>
            <a:lvl9pPr marL="1828800" indent="0">
              <a:buNone/>
              <a:defRPr sz="8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BA0E0-9C71-5844-83C1-517C4EC2C1E2}" type="datetimeFigureOut">
              <a:rPr lang="en-US" smtClean="0"/>
              <a:t>1/8/25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C5F7B-1E57-644F-8476-EA4A80121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667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4325" y="1217083"/>
            <a:ext cx="1943100" cy="29008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14575" y="1217083"/>
            <a:ext cx="1943100" cy="29008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BA0E0-9C71-5844-83C1-517C4EC2C1E2}" type="datetimeFigureOut">
              <a:rPr lang="en-US" smtClean="0"/>
              <a:t>1/8/25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C5F7B-1E57-644F-8476-EA4A80121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198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921" y="243418"/>
            <a:ext cx="3943350" cy="88370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4921" y="1120775"/>
            <a:ext cx="1934170" cy="549275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28600" indent="0">
              <a:buNone/>
              <a:defRPr sz="1000" b="1"/>
            </a:lvl2pPr>
            <a:lvl3pPr marL="457200" indent="0">
              <a:buNone/>
              <a:defRPr sz="900" b="1"/>
            </a:lvl3pPr>
            <a:lvl4pPr marL="685800" indent="0">
              <a:buNone/>
              <a:defRPr sz="800" b="1"/>
            </a:lvl4pPr>
            <a:lvl5pPr marL="914400" indent="0">
              <a:buNone/>
              <a:defRPr sz="800" b="1"/>
            </a:lvl5pPr>
            <a:lvl6pPr marL="1143000" indent="0">
              <a:buNone/>
              <a:defRPr sz="800" b="1"/>
            </a:lvl6pPr>
            <a:lvl7pPr marL="1371600" indent="0">
              <a:buNone/>
              <a:defRPr sz="800" b="1"/>
            </a:lvl7pPr>
            <a:lvl8pPr marL="1600200" indent="0">
              <a:buNone/>
              <a:defRPr sz="800" b="1"/>
            </a:lvl8pPr>
            <a:lvl9pPr marL="1828800" indent="0">
              <a:buNone/>
              <a:defRPr sz="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4921" y="1670050"/>
            <a:ext cx="1934170" cy="24563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14575" y="1120775"/>
            <a:ext cx="1943696" cy="549275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28600" indent="0">
              <a:buNone/>
              <a:defRPr sz="1000" b="1"/>
            </a:lvl2pPr>
            <a:lvl3pPr marL="457200" indent="0">
              <a:buNone/>
              <a:defRPr sz="900" b="1"/>
            </a:lvl3pPr>
            <a:lvl4pPr marL="685800" indent="0">
              <a:buNone/>
              <a:defRPr sz="800" b="1"/>
            </a:lvl4pPr>
            <a:lvl5pPr marL="914400" indent="0">
              <a:buNone/>
              <a:defRPr sz="800" b="1"/>
            </a:lvl5pPr>
            <a:lvl6pPr marL="1143000" indent="0">
              <a:buNone/>
              <a:defRPr sz="800" b="1"/>
            </a:lvl6pPr>
            <a:lvl7pPr marL="1371600" indent="0">
              <a:buNone/>
              <a:defRPr sz="800" b="1"/>
            </a:lvl7pPr>
            <a:lvl8pPr marL="1600200" indent="0">
              <a:buNone/>
              <a:defRPr sz="800" b="1"/>
            </a:lvl8pPr>
            <a:lvl9pPr marL="1828800" indent="0">
              <a:buNone/>
              <a:defRPr sz="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314575" y="1670050"/>
            <a:ext cx="1943696" cy="24563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BA0E0-9C71-5844-83C1-517C4EC2C1E2}" type="datetimeFigureOut">
              <a:rPr lang="en-US" smtClean="0"/>
              <a:t>1/8/25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C5F7B-1E57-644F-8476-EA4A80121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45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BA0E0-9C71-5844-83C1-517C4EC2C1E2}" type="datetimeFigureOut">
              <a:rPr lang="en-US" smtClean="0"/>
              <a:t>1/8/25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C5F7B-1E57-644F-8476-EA4A80121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085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BA0E0-9C71-5844-83C1-517C4EC2C1E2}" type="datetimeFigureOut">
              <a:rPr lang="en-US" smtClean="0"/>
              <a:t>1/8/25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C5F7B-1E57-644F-8476-EA4A80121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08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921" y="304800"/>
            <a:ext cx="1474589" cy="1066800"/>
          </a:xfrm>
        </p:spPr>
        <p:txBody>
          <a:bodyPr anchor="b"/>
          <a:lstStyle>
            <a:lvl1pPr>
              <a:defRPr sz="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3695" y="658285"/>
            <a:ext cx="2314575" cy="3249083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4921" y="1371600"/>
            <a:ext cx="1474589" cy="2541059"/>
          </a:xfrm>
        </p:spPr>
        <p:txBody>
          <a:bodyPr/>
          <a:lstStyle>
            <a:lvl1pPr marL="0" indent="0">
              <a:buNone/>
              <a:defRPr sz="800"/>
            </a:lvl1pPr>
            <a:lvl2pPr marL="228600" indent="0">
              <a:buNone/>
              <a:defRPr sz="700"/>
            </a:lvl2pPr>
            <a:lvl3pPr marL="457200" indent="0">
              <a:buNone/>
              <a:defRPr sz="600"/>
            </a:lvl3pPr>
            <a:lvl4pPr marL="685800" indent="0">
              <a:buNone/>
              <a:defRPr sz="500"/>
            </a:lvl4pPr>
            <a:lvl5pPr marL="914400" indent="0">
              <a:buNone/>
              <a:defRPr sz="500"/>
            </a:lvl5pPr>
            <a:lvl6pPr marL="1143000" indent="0">
              <a:buNone/>
              <a:defRPr sz="500"/>
            </a:lvl6pPr>
            <a:lvl7pPr marL="1371600" indent="0">
              <a:buNone/>
              <a:defRPr sz="500"/>
            </a:lvl7pPr>
            <a:lvl8pPr marL="1600200" indent="0">
              <a:buNone/>
              <a:defRPr sz="500"/>
            </a:lvl8pPr>
            <a:lvl9pPr marL="1828800" indent="0">
              <a:buNone/>
              <a:defRPr sz="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BA0E0-9C71-5844-83C1-517C4EC2C1E2}" type="datetimeFigureOut">
              <a:rPr lang="en-US" smtClean="0"/>
              <a:t>1/8/25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C5F7B-1E57-644F-8476-EA4A80121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352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921" y="304800"/>
            <a:ext cx="1474589" cy="1066800"/>
          </a:xfrm>
        </p:spPr>
        <p:txBody>
          <a:bodyPr anchor="b"/>
          <a:lstStyle>
            <a:lvl1pPr>
              <a:defRPr sz="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3695" y="658285"/>
            <a:ext cx="2314575" cy="3249083"/>
          </a:xfrm>
        </p:spPr>
        <p:txBody>
          <a:bodyPr anchor="t"/>
          <a:lstStyle>
            <a:lvl1pPr marL="0" indent="0">
              <a:buNone/>
              <a:defRPr sz="1600"/>
            </a:lvl1pPr>
            <a:lvl2pPr marL="228600" indent="0">
              <a:buNone/>
              <a:defRPr sz="1400"/>
            </a:lvl2pPr>
            <a:lvl3pPr marL="457200" indent="0">
              <a:buNone/>
              <a:defRPr sz="1200"/>
            </a:lvl3pPr>
            <a:lvl4pPr marL="685800" indent="0">
              <a:buNone/>
              <a:defRPr sz="1000"/>
            </a:lvl4pPr>
            <a:lvl5pPr marL="914400" indent="0">
              <a:buNone/>
              <a:defRPr sz="1000"/>
            </a:lvl5pPr>
            <a:lvl6pPr marL="1143000" indent="0">
              <a:buNone/>
              <a:defRPr sz="1000"/>
            </a:lvl6pPr>
            <a:lvl7pPr marL="1371600" indent="0">
              <a:buNone/>
              <a:defRPr sz="1000"/>
            </a:lvl7pPr>
            <a:lvl8pPr marL="1600200" indent="0">
              <a:buNone/>
              <a:defRPr sz="1000"/>
            </a:lvl8pPr>
            <a:lvl9pPr marL="1828800" indent="0">
              <a:buNone/>
              <a:defRPr sz="1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4921" y="1371600"/>
            <a:ext cx="1474589" cy="2541059"/>
          </a:xfrm>
        </p:spPr>
        <p:txBody>
          <a:bodyPr/>
          <a:lstStyle>
            <a:lvl1pPr marL="0" indent="0">
              <a:buNone/>
              <a:defRPr sz="800"/>
            </a:lvl1pPr>
            <a:lvl2pPr marL="228600" indent="0">
              <a:buNone/>
              <a:defRPr sz="700"/>
            </a:lvl2pPr>
            <a:lvl3pPr marL="457200" indent="0">
              <a:buNone/>
              <a:defRPr sz="600"/>
            </a:lvl3pPr>
            <a:lvl4pPr marL="685800" indent="0">
              <a:buNone/>
              <a:defRPr sz="500"/>
            </a:lvl4pPr>
            <a:lvl5pPr marL="914400" indent="0">
              <a:buNone/>
              <a:defRPr sz="500"/>
            </a:lvl5pPr>
            <a:lvl6pPr marL="1143000" indent="0">
              <a:buNone/>
              <a:defRPr sz="500"/>
            </a:lvl6pPr>
            <a:lvl7pPr marL="1371600" indent="0">
              <a:buNone/>
              <a:defRPr sz="500"/>
            </a:lvl7pPr>
            <a:lvl8pPr marL="1600200" indent="0">
              <a:buNone/>
              <a:defRPr sz="500"/>
            </a:lvl8pPr>
            <a:lvl9pPr marL="1828800" indent="0">
              <a:buNone/>
              <a:defRPr sz="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BA0E0-9C71-5844-83C1-517C4EC2C1E2}" type="datetimeFigureOut">
              <a:rPr lang="en-US" smtClean="0"/>
              <a:t>1/8/25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C5F7B-1E57-644F-8476-EA4A80121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053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4325" y="243418"/>
            <a:ext cx="3943350" cy="8837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4325" y="1217083"/>
            <a:ext cx="3943350" cy="29008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4325" y="4237568"/>
            <a:ext cx="10287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0EBA0E0-9C71-5844-83C1-517C4EC2C1E2}" type="datetimeFigureOut">
              <a:rPr lang="en-US" smtClean="0"/>
              <a:t>1/8/25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14475" y="4237568"/>
            <a:ext cx="154305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28975" y="4237568"/>
            <a:ext cx="10287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D1C5F7B-1E57-644F-8476-EA4A80121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418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4300" indent="-114300" algn="l" defTabSz="4572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715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8001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2573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7145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9431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430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716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002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288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ADC479F-582B-28EF-1013-1BF8B883B6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/>
                    </a14:imgEffect>
                  </a14:imgLayer>
                </a14:imgProps>
              </a:ext>
            </a:extLst>
          </a:blip>
          <a:srcRect l="36587" t="34136" r="16418" b="36721"/>
          <a:stretch/>
        </p:blipFill>
        <p:spPr>
          <a:xfrm>
            <a:off x="0" y="0"/>
            <a:ext cx="4571999" cy="2835151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3F13C4AE-8057-913B-5985-1B8F183AFEFC}"/>
              </a:ext>
            </a:extLst>
          </p:cNvPr>
          <p:cNvSpPr/>
          <p:nvPr/>
        </p:nvSpPr>
        <p:spPr>
          <a:xfrm rot="875585">
            <a:off x="2077276" y="996754"/>
            <a:ext cx="546652" cy="362778"/>
          </a:xfrm>
          <a:prstGeom prst="ellipse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39866EA-6720-B29D-6D6C-26D84EC1977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32282" t="45652" r="20652" b="18695"/>
          <a:stretch/>
        </p:blipFill>
        <p:spPr>
          <a:xfrm>
            <a:off x="39757" y="1782666"/>
            <a:ext cx="3682258" cy="2789334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BFD17532-3F57-1140-2BA3-251332A01D36}"/>
              </a:ext>
            </a:extLst>
          </p:cNvPr>
          <p:cNvSpPr/>
          <p:nvPr/>
        </p:nvSpPr>
        <p:spPr>
          <a:xfrm rot="20588418">
            <a:off x="752666" y="3274264"/>
            <a:ext cx="608940" cy="433318"/>
          </a:xfrm>
          <a:prstGeom prst="ellipse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108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4EA371B-0E5D-12FF-37A2-E76D27E9994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4565" t="4131" r="13261" b="23695"/>
          <a:stretch/>
        </p:blipFill>
        <p:spPr>
          <a:xfrm>
            <a:off x="0" y="0"/>
            <a:ext cx="4572000" cy="4572000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ECD13E23-1724-BDB4-6618-1A42C4793A19}"/>
              </a:ext>
            </a:extLst>
          </p:cNvPr>
          <p:cNvSpPr/>
          <p:nvPr/>
        </p:nvSpPr>
        <p:spPr>
          <a:xfrm rot="20588418">
            <a:off x="2467166" y="1877816"/>
            <a:ext cx="608940" cy="433318"/>
          </a:xfrm>
          <a:prstGeom prst="ellips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B1E86D2-27BA-9D94-13AA-0E21218BA1F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l="38501" t="11849" r="7517" b="35906"/>
          <a:stretch/>
        </p:blipFill>
        <p:spPr>
          <a:xfrm>
            <a:off x="0" y="0"/>
            <a:ext cx="2105250" cy="203752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EF30609-0BE2-4255-14DA-5ADC1DF1CA70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l="39348" t="31087" r="30761" b="17391"/>
          <a:stretch/>
        </p:blipFill>
        <p:spPr>
          <a:xfrm>
            <a:off x="0" y="2094475"/>
            <a:ext cx="1366630" cy="235557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4020BCE-F99B-E356-524C-77B6F152D2F1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l="29891" t="30429" r="35544" b="18696"/>
          <a:stretch/>
        </p:blipFill>
        <p:spPr>
          <a:xfrm>
            <a:off x="3091805" y="2390127"/>
            <a:ext cx="1482400" cy="2181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109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0</Words>
  <Application>Microsoft Macintosh PowerPoint</Application>
  <PresentationFormat>Custom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Ken Schreibman</dc:creator>
  <cp:lastModifiedBy>Ken Schreibman</cp:lastModifiedBy>
  <cp:revision>1</cp:revision>
  <dcterms:created xsi:type="dcterms:W3CDTF">2025-01-08T18:38:25Z</dcterms:created>
  <dcterms:modified xsi:type="dcterms:W3CDTF">2025-01-08T18:58:16Z</dcterms:modified>
</cp:coreProperties>
</file>