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71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38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5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5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77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17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9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3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35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4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BC63-07D7-403B-81D2-3A2259F6B9E6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DBF8-572D-4A55-BC4F-6426AA321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68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6980" cy="6481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80" y="0"/>
            <a:ext cx="6196212" cy="64810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20824" y="6583680"/>
            <a:ext cx="469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Coro and </a:t>
            </a:r>
            <a:r>
              <a:rPr lang="fr-FR" dirty="0" err="1" smtClean="0"/>
              <a:t>Sag</a:t>
            </a:r>
            <a:r>
              <a:rPr lang="fr-FR" dirty="0"/>
              <a:t> </a:t>
            </a:r>
            <a:r>
              <a:rPr lang="fr-FR" dirty="0" smtClean="0"/>
              <a:t>PD</a:t>
            </a:r>
          </a:p>
          <a:p>
            <a:r>
              <a:rPr lang="fr-FR" dirty="0" smtClean="0"/>
              <a:t>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26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488"/>
            <a:ext cx="6259700" cy="4351338"/>
          </a:xfrm>
        </p:spPr>
      </p:pic>
      <p:sp>
        <p:nvSpPr>
          <p:cNvPr id="5" name="ZoneTexte 4"/>
          <p:cNvSpPr txBox="1"/>
          <p:nvPr/>
        </p:nvSpPr>
        <p:spPr>
          <a:xfrm>
            <a:off x="219456" y="4014216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Ax</a:t>
            </a:r>
            <a:r>
              <a:rPr lang="fr-FR" dirty="0" smtClean="0"/>
              <a:t> T1 FS </a:t>
            </a:r>
            <a:r>
              <a:rPr lang="fr-FR" dirty="0" err="1" smtClean="0"/>
              <a:t>Gado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01" y="-328194"/>
            <a:ext cx="5182323" cy="48489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015728" y="2889425"/>
            <a:ext cx="217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Ax</a:t>
            </a:r>
            <a:r>
              <a:rPr lang="fr-FR" dirty="0" smtClean="0"/>
              <a:t> t1 FS </a:t>
            </a:r>
            <a:r>
              <a:rPr lang="fr-FR" dirty="0" err="1" smtClean="0"/>
              <a:t>Gado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4" y="3298905"/>
            <a:ext cx="5194435" cy="383807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77456" y="6291072"/>
            <a:ext cx="194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Ax</a:t>
            </a:r>
            <a:r>
              <a:rPr lang="fr-FR" dirty="0" smtClean="0"/>
              <a:t> PDFS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17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5401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01" y="0"/>
            <a:ext cx="3791479" cy="44392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19" y="3113725"/>
            <a:ext cx="5378381" cy="380151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4904" y="4608576"/>
            <a:ext cx="275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T2*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06824" y="464515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Coro T1 FS </a:t>
            </a:r>
            <a:r>
              <a:rPr lang="fr-FR" dirty="0" err="1" smtClean="0"/>
              <a:t>gado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17136" y="6437376"/>
            <a:ext cx="247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Arthro</a:t>
            </a:r>
            <a:r>
              <a:rPr lang="fr-FR" dirty="0" smtClean="0"/>
              <a:t> TDM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049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</Words>
  <Application>Microsoft Office PowerPoint</Application>
  <PresentationFormat>Grand écran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BARBERIS Eric</dc:creator>
  <cp:lastModifiedBy>BARBERIS Eric</cp:lastModifiedBy>
  <cp:revision>1</cp:revision>
  <dcterms:created xsi:type="dcterms:W3CDTF">2024-12-03T15:28:16Z</dcterms:created>
  <dcterms:modified xsi:type="dcterms:W3CDTF">2024-12-03T15:41:00Z</dcterms:modified>
</cp:coreProperties>
</file>