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8" y="2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7B362-ED49-67E2-1DEA-9F2D23ED4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2BC9F-FE30-7B7E-11A2-4B80752A2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F10FD-9FE0-6C03-BCFF-370E5A7C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0A2A-4B65-4C4A-9416-9F81B193D2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27F9-A17B-AC2A-1FCF-89A3B5B4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A9A7D-7194-D18D-135E-55DA7F3C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1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7680B-1140-8099-4011-48DE6C0A5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FB56D-B1FE-6AEE-A317-6A420849C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CBC02-3932-019F-912A-F484597E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0A2A-4B65-4C4A-9416-9F81B193D2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C4C5D-3C83-177C-3FFC-B85493A1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4249F-F621-7DD5-772A-77AD0146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1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ED8232-C93B-F8E5-53B1-13CE6B233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05F893-2449-DEAB-6D23-20AA3938D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E7FD7-79DC-8C6F-2A77-2F196BFAC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0A2A-4B65-4C4A-9416-9F81B193D2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E7698-5465-10EE-AE19-C9C3AF4E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0C29A-E57D-E7BE-A6B9-B4C159C62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9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6EB67-7E72-EB5E-6B0A-DAAB158E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C97E1-5525-0C3B-EBC5-65F909DD0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91749-AAD4-B04B-5A67-257FC5B5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0A2A-4B65-4C4A-9416-9F81B193D2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6714E-9414-8603-5DDC-DA9B422C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73D09-F55D-86C1-AE63-C35D2442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1E02-2AC0-FAD1-9678-780FFB87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B2F4E-0A96-1D0D-9A7D-31DC7A50D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F7B3D-15B9-7519-074E-6253A609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0A2A-4B65-4C4A-9416-9F81B193D2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34737-DB55-7BB3-D804-D89C4EB2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12C73-329F-3007-64B1-C56B87CB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5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DBBD4-1D07-CA1F-5F23-719F6C1B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2EEE1-F7DD-B166-6CB5-37F006CE6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0B313-F169-B504-C178-3528AA384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29438-F2B1-D66E-00A1-35583534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0A2A-4B65-4C4A-9416-9F81B193D2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BF861-1DCE-948E-1F38-0FC9CC9C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A1B15-3382-D078-4B65-64CD4C0FF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3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0696A-1A3A-9574-6EE4-1C996169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D35A3-7ECA-8006-65CD-4D82F4F81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CD6C7-94ED-E4D2-224D-702ADD05D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599D50-1B32-4E89-6A48-8E76E53A0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D74237-77BE-F7D5-EACB-A32BE0C7A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CC99CC-5C4C-2BD5-1FD1-900E64B58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0A2A-4B65-4C4A-9416-9F81B193D2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37F241-810F-3FA4-0958-B4D712D72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AEEE6F-8A01-4371-704C-CA81F659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0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65B1-DDBB-42F5-4267-0E0D2870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9C751-42B6-E692-1643-A3C6F7DB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0A2A-4B65-4C4A-9416-9F81B193D2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EF719-23A9-3BCB-9A7D-7AB096DB8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0F2ED-E265-242A-4834-A3A39EDE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9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2373DE-2256-AEB0-7EAB-5EAC5DBE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0A2A-4B65-4C4A-9416-9F81B193D2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4D83C-676A-A603-6E5B-608CDA4D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8E331-E427-F507-6EF6-580011F4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E4DC-9C15-0A14-05E2-AAAB3FDD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AA355-7EA2-821D-D902-5A7023D1C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7BAFC-97FD-B6A3-7F74-64BABF963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8AA1E-2AAF-7CC8-C9CF-2C565DF0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0A2A-4B65-4C4A-9416-9F81B193D2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0E1A7-3782-4B3B-3DAF-1014669B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3C714-56AC-8712-E255-FADE14BD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8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240B8-A798-94F1-040F-49CDF98B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D8EC2D-553C-F4CA-B6B3-F2C6DAEE4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9B2C1-B2EE-9508-3F8B-746650DAB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2BB9A-3D32-E215-3DF7-4793783D7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0A2A-4B65-4C4A-9416-9F81B193D2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ED48F-C692-D8FE-30D2-BE9D7D14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1608D-946C-37E8-E3E9-17B46A4C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310E9-B6F2-1445-697E-AB8B3126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B153A-DC55-3A73-2B5B-54753485A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B7DBF-F034-B55E-EA11-2BBD7F4AA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70A2A-4B65-4C4A-9416-9F81B193D2B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E8067-DB28-9ABF-DA8F-D9D69F4E4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10F33-EC3C-46BD-734D-D2125449D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3F219-8890-48F8-B50E-98E5DAB0E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5A9E2-5A27-59C8-FB30-EFB10CE84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760" y="297148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42M with several month history of R shoulder pain, felt to be related to subscapularis or biceps pathology, no trauma</a:t>
            </a:r>
          </a:p>
        </p:txBody>
      </p:sp>
    </p:spTree>
    <p:extLst>
      <p:ext uri="{BB962C8B-B14F-4D97-AF65-F5344CB8AC3E}">
        <p14:creationId xmlns:p14="http://schemas.microsoft.com/office/powerpoint/2010/main" val="36293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-ray of a shoulder joint&#10;&#10;Description automatically generated">
            <a:extLst>
              <a:ext uri="{FF2B5EF4-FFF2-40B4-BE49-F238E27FC236}">
                <a16:creationId xmlns:a16="http://schemas.microsoft.com/office/drawing/2014/main" id="{18EB2F62-2964-8F08-1D75-E5075E6CD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7" t="20481" r="33334" b="3711"/>
          <a:stretch/>
        </p:blipFill>
        <p:spPr>
          <a:xfrm>
            <a:off x="3464560" y="254001"/>
            <a:ext cx="5059680" cy="4500880"/>
          </a:xfrm>
          <a:prstGeom prst="rect">
            <a:avLst/>
          </a:prstGeom>
        </p:spPr>
      </p:pic>
      <p:pic>
        <p:nvPicPr>
          <p:cNvPr id="6" name="Picture 5" descr="X-ray of a shoulder&#10;&#10;Description automatically generated">
            <a:extLst>
              <a:ext uri="{FF2B5EF4-FFF2-40B4-BE49-F238E27FC236}">
                <a16:creationId xmlns:a16="http://schemas.microsoft.com/office/drawing/2014/main" id="{7BAC926F-7610-AF9C-A218-736B3D433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0" t="9228" r="26980" b="23969"/>
          <a:stretch/>
        </p:blipFill>
        <p:spPr>
          <a:xfrm>
            <a:off x="7325360" y="2565400"/>
            <a:ext cx="4389120" cy="3966280"/>
          </a:xfrm>
          <a:prstGeom prst="rect">
            <a:avLst/>
          </a:prstGeom>
        </p:spPr>
      </p:pic>
      <p:pic>
        <p:nvPicPr>
          <p:cNvPr id="9" name="Picture 8" descr="X-ray of a shoulder joint&#10;&#10;Description automatically generated">
            <a:extLst>
              <a:ext uri="{FF2B5EF4-FFF2-40B4-BE49-F238E27FC236}">
                <a16:creationId xmlns:a16="http://schemas.microsoft.com/office/drawing/2014/main" id="{475D5E37-64D0-D310-FCFC-A344F376F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t="6700" r="40543" b="17492"/>
          <a:stretch/>
        </p:blipFill>
        <p:spPr>
          <a:xfrm>
            <a:off x="477520" y="2847881"/>
            <a:ext cx="4287520" cy="381399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8985825-2D53-A370-4F39-6913C4891557}"/>
              </a:ext>
            </a:extLst>
          </p:cNvPr>
          <p:cNvSpPr/>
          <p:nvPr/>
        </p:nvSpPr>
        <p:spPr>
          <a:xfrm>
            <a:off x="5347854" y="1808481"/>
            <a:ext cx="1394691" cy="139192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DDA154-6BA9-4F94-5606-BE9A5A7A3BAD}"/>
              </a:ext>
            </a:extLst>
          </p:cNvPr>
          <p:cNvSpPr/>
          <p:nvPr/>
        </p:nvSpPr>
        <p:spPr>
          <a:xfrm>
            <a:off x="2596341" y="4211321"/>
            <a:ext cx="1394691" cy="139192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E55048-169D-C023-DC5F-5F249C08CABC}"/>
              </a:ext>
            </a:extLst>
          </p:cNvPr>
          <p:cNvSpPr/>
          <p:nvPr/>
        </p:nvSpPr>
        <p:spPr>
          <a:xfrm>
            <a:off x="9044247" y="3429000"/>
            <a:ext cx="1394691" cy="139192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1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ri&#10;&#10;Description automatically generated">
            <a:extLst>
              <a:ext uri="{FF2B5EF4-FFF2-40B4-BE49-F238E27FC236}">
                <a16:creationId xmlns:a16="http://schemas.microsoft.com/office/drawing/2014/main" id="{E8A9ED2A-0972-27FD-703F-14520C6D6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t="8888" r="14104" b="3260"/>
          <a:stretch/>
        </p:blipFill>
        <p:spPr>
          <a:xfrm>
            <a:off x="-69274" y="1936838"/>
            <a:ext cx="6106160" cy="4537535"/>
          </a:xfrm>
          <a:prstGeom prst="rect">
            <a:avLst/>
          </a:prstGeom>
        </p:spPr>
      </p:pic>
      <p:pic>
        <p:nvPicPr>
          <p:cNvPr id="6" name="Picture 5" descr="A close-up of a whale&#10;&#10;Description automatically generated">
            <a:extLst>
              <a:ext uri="{FF2B5EF4-FFF2-40B4-BE49-F238E27FC236}">
                <a16:creationId xmlns:a16="http://schemas.microsoft.com/office/drawing/2014/main" id="{390E3B44-7542-1CE4-92D9-6AE1DAF1C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6554" r="20799" b="19965"/>
          <a:stretch/>
        </p:blipFill>
        <p:spPr>
          <a:xfrm>
            <a:off x="6096000" y="1435013"/>
            <a:ext cx="5831841" cy="5039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C812A9-971C-5CD5-A7F2-D2A09615D3DD}"/>
              </a:ext>
            </a:extLst>
          </p:cNvPr>
          <p:cNvSpPr txBox="1"/>
          <p:nvPr/>
        </p:nvSpPr>
        <p:spPr>
          <a:xfrm>
            <a:off x="656705" y="5416080"/>
            <a:ext cx="3225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2"/>
                </a:solidFill>
              </a:rPr>
              <a:t>Sagittal PD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69AFA-EA7B-4406-56C5-C041F679C125}"/>
              </a:ext>
            </a:extLst>
          </p:cNvPr>
          <p:cNvSpPr txBox="1"/>
          <p:nvPr/>
        </p:nvSpPr>
        <p:spPr>
          <a:xfrm>
            <a:off x="8087061" y="5643376"/>
            <a:ext cx="2328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2"/>
                </a:solidFill>
              </a:rPr>
              <a:t>Coronal</a:t>
            </a:r>
          </a:p>
        </p:txBody>
      </p:sp>
    </p:spTree>
    <p:extLst>
      <p:ext uri="{BB962C8B-B14F-4D97-AF65-F5344CB8AC3E}">
        <p14:creationId xmlns:p14="http://schemas.microsoft.com/office/powerpoint/2010/main" val="166748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mri&#10;&#10;Description automatically generated">
            <a:extLst>
              <a:ext uri="{FF2B5EF4-FFF2-40B4-BE49-F238E27FC236}">
                <a16:creationId xmlns:a16="http://schemas.microsoft.com/office/drawing/2014/main" id="{2334427A-6F23-CE73-B3B7-674BF260E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6" t="9576" r="17279" b="10303"/>
          <a:stretch/>
        </p:blipFill>
        <p:spPr>
          <a:xfrm>
            <a:off x="262128" y="827453"/>
            <a:ext cx="6251171" cy="5494714"/>
          </a:xfrm>
          <a:prstGeom prst="rect">
            <a:avLst/>
          </a:prstGeom>
        </p:spPr>
      </p:pic>
      <p:pic>
        <p:nvPicPr>
          <p:cNvPr id="9" name="Picture 8" descr="A close-up of a fetus&#10;&#10;Description automatically generated">
            <a:extLst>
              <a:ext uri="{FF2B5EF4-FFF2-40B4-BE49-F238E27FC236}">
                <a16:creationId xmlns:a16="http://schemas.microsoft.com/office/drawing/2014/main" id="{1BC9608E-3345-7828-BA46-07718BF04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4480" r="24979" b="18066"/>
          <a:stretch/>
        </p:blipFill>
        <p:spPr>
          <a:xfrm>
            <a:off x="6604740" y="1010334"/>
            <a:ext cx="5104015" cy="5311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EF3608-4569-C787-F220-6AA818BD4A02}"/>
              </a:ext>
            </a:extLst>
          </p:cNvPr>
          <p:cNvSpPr txBox="1"/>
          <p:nvPr/>
        </p:nvSpPr>
        <p:spPr>
          <a:xfrm>
            <a:off x="1345439" y="5341265"/>
            <a:ext cx="2328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2"/>
                </a:solidFill>
              </a:rPr>
              <a:t>Coronal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51430B-24F5-0877-292D-EE46C9BF1F69}"/>
              </a:ext>
            </a:extLst>
          </p:cNvPr>
          <p:cNvSpPr txBox="1"/>
          <p:nvPr/>
        </p:nvSpPr>
        <p:spPr>
          <a:xfrm>
            <a:off x="8125968" y="5237226"/>
            <a:ext cx="1392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2"/>
                </a:solidFill>
              </a:rPr>
              <a:t>Axial</a:t>
            </a:r>
          </a:p>
        </p:txBody>
      </p:sp>
    </p:spTree>
    <p:extLst>
      <p:ext uri="{BB962C8B-B14F-4D97-AF65-F5344CB8AC3E}">
        <p14:creationId xmlns:p14="http://schemas.microsoft.com/office/powerpoint/2010/main" val="3429961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27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42M with several month history of R shoulder pain, felt to be related to subscapularis or biceps pathology, no trauma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42M with several month history of L hip pain and decrased ROM</dc:title>
  <dc:creator>Sonin, Andy</dc:creator>
  <cp:lastModifiedBy>Sonin, Andy</cp:lastModifiedBy>
  <cp:revision>3</cp:revision>
  <dcterms:created xsi:type="dcterms:W3CDTF">2023-09-25T20:46:13Z</dcterms:created>
  <dcterms:modified xsi:type="dcterms:W3CDTF">2024-12-03T19:50:54Z</dcterms:modified>
</cp:coreProperties>
</file>