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F24F1E-F8A2-4F4D-A1C9-E86AEA1045F9}" v="20" dt="2024-11-29T18:16:38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Gouthier" userId="7978471c50b6476d" providerId="LiveId" clId="{2BF24F1E-F8A2-4F4D-A1C9-E86AEA1045F9}"/>
    <pc:docChg chg="undo custSel addSld delSld modSld">
      <pc:chgData name="Rodrigo Gouthier" userId="7978471c50b6476d" providerId="LiveId" clId="{2BF24F1E-F8A2-4F4D-A1C9-E86AEA1045F9}" dt="2024-11-29T18:19:54.125" v="240" actId="47"/>
      <pc:docMkLst>
        <pc:docMk/>
      </pc:docMkLst>
      <pc:sldChg chg="addSp delSp modSp mod">
        <pc:chgData name="Rodrigo Gouthier" userId="7978471c50b6476d" providerId="LiveId" clId="{2BF24F1E-F8A2-4F4D-A1C9-E86AEA1045F9}" dt="2024-11-29T17:59:16.189" v="71" actId="20577"/>
        <pc:sldMkLst>
          <pc:docMk/>
          <pc:sldMk cId="2585883876" sldId="256"/>
        </pc:sldMkLst>
        <pc:spChg chg="add del mod">
          <ac:chgData name="Rodrigo Gouthier" userId="7978471c50b6476d" providerId="LiveId" clId="{2BF24F1E-F8A2-4F4D-A1C9-E86AEA1045F9}" dt="2024-11-29T17:59:16.189" v="71" actId="20577"/>
          <ac:spMkLst>
            <pc:docMk/>
            <pc:sldMk cId="2585883876" sldId="256"/>
            <ac:spMk id="2" creationId="{1B9FECD6-44C0-F988-6DD6-BE77DF5AB138}"/>
          </ac:spMkLst>
        </pc:spChg>
        <pc:spChg chg="add del">
          <ac:chgData name="Rodrigo Gouthier" userId="7978471c50b6476d" providerId="LiveId" clId="{2BF24F1E-F8A2-4F4D-A1C9-E86AEA1045F9}" dt="2024-11-29T17:57:29.451" v="37" actId="478"/>
          <ac:spMkLst>
            <pc:docMk/>
            <pc:sldMk cId="2585883876" sldId="256"/>
            <ac:spMk id="3" creationId="{2EC0D73E-63BE-CCE2-C6FC-95A5942F833C}"/>
          </ac:spMkLst>
        </pc:spChg>
        <pc:spChg chg="add">
          <ac:chgData name="Rodrigo Gouthier" userId="7978471c50b6476d" providerId="LiveId" clId="{2BF24F1E-F8A2-4F4D-A1C9-E86AEA1045F9}" dt="2024-11-29T17:57:33.483" v="38"/>
          <ac:spMkLst>
            <pc:docMk/>
            <pc:sldMk cId="2585883876" sldId="256"/>
            <ac:spMk id="4" creationId="{4488E2D3-4782-DFD2-981E-D65792678BB6}"/>
          </ac:spMkLst>
        </pc:spChg>
        <pc:picChg chg="del">
          <ac:chgData name="Rodrigo Gouthier" userId="7978471c50b6476d" providerId="LiveId" clId="{2BF24F1E-F8A2-4F4D-A1C9-E86AEA1045F9}" dt="2024-11-29T17:46:56.916" v="0" actId="478"/>
          <ac:picMkLst>
            <pc:docMk/>
            <pc:sldMk cId="2585883876" sldId="256"/>
            <ac:picMk id="5" creationId="{8E9002A1-E823-49DE-237E-E6F1123068A9}"/>
          </ac:picMkLst>
        </pc:picChg>
        <pc:picChg chg="del">
          <ac:chgData name="Rodrigo Gouthier" userId="7978471c50b6476d" providerId="LiveId" clId="{2BF24F1E-F8A2-4F4D-A1C9-E86AEA1045F9}" dt="2024-11-29T17:46:57.459" v="1" actId="478"/>
          <ac:picMkLst>
            <pc:docMk/>
            <pc:sldMk cId="2585883876" sldId="256"/>
            <ac:picMk id="7" creationId="{39FB30DA-7970-4F65-FC30-F1723A96351E}"/>
          </ac:picMkLst>
        </pc:picChg>
      </pc:sldChg>
      <pc:sldChg chg="del">
        <pc:chgData name="Rodrigo Gouthier" userId="7978471c50b6476d" providerId="LiveId" clId="{2BF24F1E-F8A2-4F4D-A1C9-E86AEA1045F9}" dt="2024-11-29T17:46:58.478" v="2" actId="47"/>
        <pc:sldMkLst>
          <pc:docMk/>
          <pc:sldMk cId="572907209" sldId="257"/>
        </pc:sldMkLst>
      </pc:sldChg>
      <pc:sldChg chg="addSp delSp modSp add mod">
        <pc:chgData name="Rodrigo Gouthier" userId="7978471c50b6476d" providerId="LiveId" clId="{2BF24F1E-F8A2-4F4D-A1C9-E86AEA1045F9}" dt="2024-11-29T18:08:29.128" v="183" actId="22"/>
        <pc:sldMkLst>
          <pc:docMk/>
          <pc:sldMk cId="2441044511" sldId="257"/>
        </pc:sldMkLst>
        <pc:spChg chg="add mod">
          <ac:chgData name="Rodrigo Gouthier" userId="7978471c50b6476d" providerId="LiveId" clId="{2BF24F1E-F8A2-4F4D-A1C9-E86AEA1045F9}" dt="2024-11-29T18:04:10.782" v="111" actId="688"/>
          <ac:spMkLst>
            <pc:docMk/>
            <pc:sldMk cId="2441044511" sldId="257"/>
            <ac:spMk id="19" creationId="{276F6AC7-C619-F21D-802F-16B43327BAE7}"/>
          </ac:spMkLst>
        </pc:spChg>
        <pc:spChg chg="add del">
          <ac:chgData name="Rodrigo Gouthier" userId="7978471c50b6476d" providerId="LiveId" clId="{2BF24F1E-F8A2-4F4D-A1C9-E86AEA1045F9}" dt="2024-11-29T18:04:30.180" v="113" actId="22"/>
          <ac:spMkLst>
            <pc:docMk/>
            <pc:sldMk cId="2441044511" sldId="257"/>
            <ac:spMk id="21" creationId="{9A242178-0529-2192-1712-17A0D554C802}"/>
          </ac:spMkLst>
        </pc:spChg>
        <pc:spChg chg="add mod">
          <ac:chgData name="Rodrigo Gouthier" userId="7978471c50b6476d" providerId="LiveId" clId="{2BF24F1E-F8A2-4F4D-A1C9-E86AEA1045F9}" dt="2024-11-29T18:04:51.987" v="119" actId="1076"/>
          <ac:spMkLst>
            <pc:docMk/>
            <pc:sldMk cId="2441044511" sldId="257"/>
            <ac:spMk id="23" creationId="{FDE3B343-9BA0-E797-C1DD-E2A9E6B1AFC8}"/>
          </ac:spMkLst>
        </pc:spChg>
        <pc:spChg chg="add mod">
          <ac:chgData name="Rodrigo Gouthier" userId="7978471c50b6476d" providerId="LiveId" clId="{2BF24F1E-F8A2-4F4D-A1C9-E86AEA1045F9}" dt="2024-11-29T18:06:24.436" v="125" actId="1076"/>
          <ac:spMkLst>
            <pc:docMk/>
            <pc:sldMk cId="2441044511" sldId="257"/>
            <ac:spMk id="25" creationId="{67676A9F-52F5-F272-FF5D-3F3EF92E39BA}"/>
          </ac:spMkLst>
        </pc:spChg>
        <pc:spChg chg="add mod">
          <ac:chgData name="Rodrigo Gouthier" userId="7978471c50b6476d" providerId="LiveId" clId="{2BF24F1E-F8A2-4F4D-A1C9-E86AEA1045F9}" dt="2024-11-29T18:07:23.151" v="178" actId="1076"/>
          <ac:spMkLst>
            <pc:docMk/>
            <pc:sldMk cId="2441044511" sldId="257"/>
            <ac:spMk id="27" creationId="{833A498F-0922-E63D-E93C-8D9E34FA616A}"/>
          </ac:spMkLst>
        </pc:spChg>
        <pc:graphicFrameChg chg="add del mod">
          <ac:chgData name="Rodrigo Gouthier" userId="7978471c50b6476d" providerId="LiveId" clId="{2BF24F1E-F8A2-4F4D-A1C9-E86AEA1045F9}" dt="2024-11-29T17:47:15.792" v="10" actId="478"/>
          <ac:graphicFrameMkLst>
            <pc:docMk/>
            <pc:sldMk cId="2441044511" sldId="257"/>
            <ac:graphicFrameMk id="2" creationId="{6665583C-52E7-2388-3302-47A6035B86EC}"/>
          </ac:graphicFrameMkLst>
        </pc:graphicFrameChg>
        <pc:picChg chg="add del">
          <ac:chgData name="Rodrigo Gouthier" userId="7978471c50b6476d" providerId="LiveId" clId="{2BF24F1E-F8A2-4F4D-A1C9-E86AEA1045F9}" dt="2024-11-29T17:59:52.239" v="73" actId="22"/>
          <ac:picMkLst>
            <pc:docMk/>
            <pc:sldMk cId="2441044511" sldId="257"/>
            <ac:picMk id="4" creationId="{4E46997E-19D9-F694-4C92-48E3ADA2C26F}"/>
          </ac:picMkLst>
        </pc:picChg>
        <pc:picChg chg="add del mod">
          <ac:chgData name="Rodrigo Gouthier" userId="7978471c50b6476d" providerId="LiveId" clId="{2BF24F1E-F8A2-4F4D-A1C9-E86AEA1045F9}" dt="2024-11-29T18:00:18.834" v="83" actId="22"/>
          <ac:picMkLst>
            <pc:docMk/>
            <pc:sldMk cId="2441044511" sldId="257"/>
            <ac:picMk id="6" creationId="{AC0D04EF-003A-2C69-9DB3-B66809859B84}"/>
          </ac:picMkLst>
        </pc:picChg>
        <pc:picChg chg="add del mod">
          <ac:chgData name="Rodrigo Gouthier" userId="7978471c50b6476d" providerId="LiveId" clId="{2BF24F1E-F8A2-4F4D-A1C9-E86AEA1045F9}" dt="2024-11-29T18:00:17.820" v="81" actId="22"/>
          <ac:picMkLst>
            <pc:docMk/>
            <pc:sldMk cId="2441044511" sldId="257"/>
            <ac:picMk id="8" creationId="{BB23461C-AEC9-DB63-71C2-46268F001F11}"/>
          </ac:picMkLst>
        </pc:picChg>
        <pc:picChg chg="add del mod">
          <ac:chgData name="Rodrigo Gouthier" userId="7978471c50b6476d" providerId="LiveId" clId="{2BF24F1E-F8A2-4F4D-A1C9-E86AEA1045F9}" dt="2024-11-29T18:01:51.088" v="89" actId="478"/>
          <ac:picMkLst>
            <pc:docMk/>
            <pc:sldMk cId="2441044511" sldId="257"/>
            <ac:picMk id="10" creationId="{77711197-E7B4-0921-FDC6-E085E00F1C69}"/>
          </ac:picMkLst>
        </pc:picChg>
        <pc:picChg chg="add del">
          <ac:chgData name="Rodrigo Gouthier" userId="7978471c50b6476d" providerId="LiveId" clId="{2BF24F1E-F8A2-4F4D-A1C9-E86AEA1045F9}" dt="2024-11-29T18:01:50.515" v="87" actId="478"/>
          <ac:picMkLst>
            <pc:docMk/>
            <pc:sldMk cId="2441044511" sldId="257"/>
            <ac:picMk id="12" creationId="{D0994235-4C84-DB50-58A0-F50623C06130}"/>
          </ac:picMkLst>
        </pc:picChg>
        <pc:picChg chg="add mod">
          <ac:chgData name="Rodrigo Gouthier" userId="7978471c50b6476d" providerId="LiveId" clId="{2BF24F1E-F8A2-4F4D-A1C9-E86AEA1045F9}" dt="2024-11-29T18:04:32.006" v="114" actId="1076"/>
          <ac:picMkLst>
            <pc:docMk/>
            <pc:sldMk cId="2441044511" sldId="257"/>
            <ac:picMk id="14" creationId="{270AFC6F-50BC-9AA4-2FC9-04D050916096}"/>
          </ac:picMkLst>
        </pc:picChg>
        <pc:picChg chg="add mod">
          <ac:chgData name="Rodrigo Gouthier" userId="7978471c50b6476d" providerId="LiveId" clId="{2BF24F1E-F8A2-4F4D-A1C9-E86AEA1045F9}" dt="2024-11-29T18:07:38.106" v="180" actId="1076"/>
          <ac:picMkLst>
            <pc:docMk/>
            <pc:sldMk cId="2441044511" sldId="257"/>
            <ac:picMk id="16" creationId="{3AA463F2-8419-BC5F-BD75-DC6AED132269}"/>
          </ac:picMkLst>
        </pc:picChg>
        <pc:picChg chg="add mod">
          <ac:chgData name="Rodrigo Gouthier" userId="7978471c50b6476d" providerId="LiveId" clId="{2BF24F1E-F8A2-4F4D-A1C9-E86AEA1045F9}" dt="2024-11-29T18:07:45.531" v="181" actId="1076"/>
          <ac:picMkLst>
            <pc:docMk/>
            <pc:sldMk cId="2441044511" sldId="257"/>
            <ac:picMk id="18" creationId="{FE84CCF1-9127-48F2-C66A-6CFA2CCFC589}"/>
          </ac:picMkLst>
        </pc:picChg>
        <pc:picChg chg="add del">
          <ac:chgData name="Rodrigo Gouthier" userId="7978471c50b6476d" providerId="LiveId" clId="{2BF24F1E-F8A2-4F4D-A1C9-E86AEA1045F9}" dt="2024-11-29T18:08:29.128" v="183" actId="22"/>
          <ac:picMkLst>
            <pc:docMk/>
            <pc:sldMk cId="2441044511" sldId="257"/>
            <ac:picMk id="29" creationId="{C9536A29-CDA9-DBC7-F6F5-93802B1D5ACC}"/>
          </ac:picMkLst>
        </pc:picChg>
      </pc:sldChg>
      <pc:sldChg chg="del">
        <pc:chgData name="Rodrigo Gouthier" userId="7978471c50b6476d" providerId="LiveId" clId="{2BF24F1E-F8A2-4F4D-A1C9-E86AEA1045F9}" dt="2024-11-29T17:47:00.941" v="3" actId="47"/>
        <pc:sldMkLst>
          <pc:docMk/>
          <pc:sldMk cId="2559112987" sldId="258"/>
        </pc:sldMkLst>
      </pc:sldChg>
      <pc:sldChg chg="addSp delSp modSp new mod">
        <pc:chgData name="Rodrigo Gouthier" userId="7978471c50b6476d" providerId="LiveId" clId="{2BF24F1E-F8A2-4F4D-A1C9-E86AEA1045F9}" dt="2024-11-29T18:10:13.867" v="198" actId="14100"/>
        <pc:sldMkLst>
          <pc:docMk/>
          <pc:sldMk cId="3147857622" sldId="258"/>
        </pc:sldMkLst>
        <pc:picChg chg="add mod">
          <ac:chgData name="Rodrigo Gouthier" userId="7978471c50b6476d" providerId="LiveId" clId="{2BF24F1E-F8A2-4F4D-A1C9-E86AEA1045F9}" dt="2024-11-29T18:09:56.019" v="195" actId="14100"/>
          <ac:picMkLst>
            <pc:docMk/>
            <pc:sldMk cId="3147857622" sldId="258"/>
            <ac:picMk id="3" creationId="{6797CCE1-3E96-0C72-BC79-B026CA1321F7}"/>
          </ac:picMkLst>
        </pc:picChg>
        <pc:picChg chg="add del">
          <ac:chgData name="Rodrigo Gouthier" userId="7978471c50b6476d" providerId="LiveId" clId="{2BF24F1E-F8A2-4F4D-A1C9-E86AEA1045F9}" dt="2024-11-29T18:08:54.932" v="187" actId="22"/>
          <ac:picMkLst>
            <pc:docMk/>
            <pc:sldMk cId="3147857622" sldId="258"/>
            <ac:picMk id="5" creationId="{99227039-B7C1-2E1F-7084-248201D88208}"/>
          </ac:picMkLst>
        </pc:picChg>
        <pc:picChg chg="add mod">
          <ac:chgData name="Rodrigo Gouthier" userId="7978471c50b6476d" providerId="LiveId" clId="{2BF24F1E-F8A2-4F4D-A1C9-E86AEA1045F9}" dt="2024-11-29T18:10:13.867" v="198" actId="14100"/>
          <ac:picMkLst>
            <pc:docMk/>
            <pc:sldMk cId="3147857622" sldId="258"/>
            <ac:picMk id="7" creationId="{D2937346-FB10-FAC0-D84A-E56030A62A4A}"/>
          </ac:picMkLst>
        </pc:picChg>
      </pc:sldChg>
      <pc:sldChg chg="addSp modSp new mod">
        <pc:chgData name="Rodrigo Gouthier" userId="7978471c50b6476d" providerId="LiveId" clId="{2BF24F1E-F8A2-4F4D-A1C9-E86AEA1045F9}" dt="2024-11-29T18:11:10.153" v="202" actId="1076"/>
        <pc:sldMkLst>
          <pc:docMk/>
          <pc:sldMk cId="106518134" sldId="259"/>
        </pc:sldMkLst>
        <pc:picChg chg="add mod">
          <ac:chgData name="Rodrigo Gouthier" userId="7978471c50b6476d" providerId="LiveId" clId="{2BF24F1E-F8A2-4F4D-A1C9-E86AEA1045F9}" dt="2024-11-29T18:10:59.981" v="200" actId="1076"/>
          <ac:picMkLst>
            <pc:docMk/>
            <pc:sldMk cId="106518134" sldId="259"/>
            <ac:picMk id="3" creationId="{028C0F5E-8A65-E270-0480-A6AD87662211}"/>
          </ac:picMkLst>
        </pc:picChg>
        <pc:picChg chg="add mod">
          <ac:chgData name="Rodrigo Gouthier" userId="7978471c50b6476d" providerId="LiveId" clId="{2BF24F1E-F8A2-4F4D-A1C9-E86AEA1045F9}" dt="2024-11-29T18:11:10.153" v="202" actId="1076"/>
          <ac:picMkLst>
            <pc:docMk/>
            <pc:sldMk cId="106518134" sldId="259"/>
            <ac:picMk id="5" creationId="{5E704011-6CAB-ADEF-A3E8-6B5EB25EEA43}"/>
          </ac:picMkLst>
        </pc:picChg>
      </pc:sldChg>
      <pc:sldChg chg="del">
        <pc:chgData name="Rodrigo Gouthier" userId="7978471c50b6476d" providerId="LiveId" clId="{2BF24F1E-F8A2-4F4D-A1C9-E86AEA1045F9}" dt="2024-11-29T17:47:01.586" v="4" actId="47"/>
        <pc:sldMkLst>
          <pc:docMk/>
          <pc:sldMk cId="3099498923" sldId="259"/>
        </pc:sldMkLst>
      </pc:sldChg>
      <pc:sldChg chg="del">
        <pc:chgData name="Rodrigo Gouthier" userId="7978471c50b6476d" providerId="LiveId" clId="{2BF24F1E-F8A2-4F4D-A1C9-E86AEA1045F9}" dt="2024-11-29T17:47:01.964" v="5" actId="47"/>
        <pc:sldMkLst>
          <pc:docMk/>
          <pc:sldMk cId="1653474302" sldId="260"/>
        </pc:sldMkLst>
      </pc:sldChg>
      <pc:sldChg chg="addSp add mod">
        <pc:chgData name="Rodrigo Gouthier" userId="7978471c50b6476d" providerId="LiveId" clId="{2BF24F1E-F8A2-4F4D-A1C9-E86AEA1045F9}" dt="2024-11-29T18:12:10.207" v="203" actId="22"/>
        <pc:sldMkLst>
          <pc:docMk/>
          <pc:sldMk cId="1974807290" sldId="260"/>
        </pc:sldMkLst>
        <pc:picChg chg="add">
          <ac:chgData name="Rodrigo Gouthier" userId="7978471c50b6476d" providerId="LiveId" clId="{2BF24F1E-F8A2-4F4D-A1C9-E86AEA1045F9}" dt="2024-11-29T18:12:10.207" v="203" actId="22"/>
          <ac:picMkLst>
            <pc:docMk/>
            <pc:sldMk cId="1974807290" sldId="260"/>
            <ac:picMk id="3" creationId="{3B7AD652-BB79-8FA7-0B5E-E318AF6445C5}"/>
          </ac:picMkLst>
        </pc:picChg>
      </pc:sldChg>
      <pc:sldChg chg="del">
        <pc:chgData name="Rodrigo Gouthier" userId="7978471c50b6476d" providerId="LiveId" clId="{2BF24F1E-F8A2-4F4D-A1C9-E86AEA1045F9}" dt="2024-11-29T17:47:02.410" v="6" actId="47"/>
        <pc:sldMkLst>
          <pc:docMk/>
          <pc:sldMk cId="1206922743" sldId="261"/>
        </pc:sldMkLst>
      </pc:sldChg>
      <pc:sldChg chg="addSp delSp modSp add mod">
        <pc:chgData name="Rodrigo Gouthier" userId="7978471c50b6476d" providerId="LiveId" clId="{2BF24F1E-F8A2-4F4D-A1C9-E86AEA1045F9}" dt="2024-11-29T18:19:04.154" v="235" actId="22"/>
        <pc:sldMkLst>
          <pc:docMk/>
          <pc:sldMk cId="4200184705" sldId="261"/>
        </pc:sldMkLst>
        <pc:picChg chg="add del mod">
          <ac:chgData name="Rodrigo Gouthier" userId="7978471c50b6476d" providerId="LiveId" clId="{2BF24F1E-F8A2-4F4D-A1C9-E86AEA1045F9}" dt="2024-11-29T18:14:46.111" v="207" actId="22"/>
          <ac:picMkLst>
            <pc:docMk/>
            <pc:sldMk cId="4200184705" sldId="261"/>
            <ac:picMk id="3" creationId="{B8697F20-63BE-7416-E48B-205589B12C64}"/>
          </ac:picMkLst>
        </pc:picChg>
        <pc:picChg chg="add del mod">
          <ac:chgData name="Rodrigo Gouthier" userId="7978471c50b6476d" providerId="LiveId" clId="{2BF24F1E-F8A2-4F4D-A1C9-E86AEA1045F9}" dt="2024-11-29T18:17:40.014" v="232" actId="478"/>
          <ac:picMkLst>
            <pc:docMk/>
            <pc:sldMk cId="4200184705" sldId="261"/>
            <ac:picMk id="5" creationId="{F4AD52EC-FCEB-D214-E91F-EBD2E63E8CF2}"/>
          </ac:picMkLst>
        </pc:picChg>
        <pc:picChg chg="add del mod">
          <ac:chgData name="Rodrigo Gouthier" userId="7978471c50b6476d" providerId="LiveId" clId="{2BF24F1E-F8A2-4F4D-A1C9-E86AEA1045F9}" dt="2024-11-29T18:16:34.267" v="216" actId="21"/>
          <ac:picMkLst>
            <pc:docMk/>
            <pc:sldMk cId="4200184705" sldId="261"/>
            <ac:picMk id="7" creationId="{422D9347-6543-DDAF-AAAD-C08A4DC604D7}"/>
          </ac:picMkLst>
        </pc:picChg>
        <pc:picChg chg="add del mod">
          <ac:chgData name="Rodrigo Gouthier" userId="7978471c50b6476d" providerId="LiveId" clId="{2BF24F1E-F8A2-4F4D-A1C9-E86AEA1045F9}" dt="2024-11-29T18:17:40.788" v="233" actId="478"/>
          <ac:picMkLst>
            <pc:docMk/>
            <pc:sldMk cId="4200184705" sldId="261"/>
            <ac:picMk id="9" creationId="{483229E0-AD4D-829E-6B06-477EDF8666FB}"/>
          </ac:picMkLst>
        </pc:picChg>
        <pc:picChg chg="add del mod">
          <ac:chgData name="Rodrigo Gouthier" userId="7978471c50b6476d" providerId="LiveId" clId="{2BF24F1E-F8A2-4F4D-A1C9-E86AEA1045F9}" dt="2024-11-29T18:17:41.306" v="234" actId="478"/>
          <ac:picMkLst>
            <pc:docMk/>
            <pc:sldMk cId="4200184705" sldId="261"/>
            <ac:picMk id="10" creationId="{422D9347-6543-DDAF-AAAD-C08A4DC604D7}"/>
          </ac:picMkLst>
        </pc:picChg>
        <pc:picChg chg="add">
          <ac:chgData name="Rodrigo Gouthier" userId="7978471c50b6476d" providerId="LiveId" clId="{2BF24F1E-F8A2-4F4D-A1C9-E86AEA1045F9}" dt="2024-11-29T18:19:04.154" v="235" actId="22"/>
          <ac:picMkLst>
            <pc:docMk/>
            <pc:sldMk cId="4200184705" sldId="261"/>
            <ac:picMk id="12" creationId="{3759CD3A-8690-8FA5-082D-0AD1157DAD34}"/>
          </ac:picMkLst>
        </pc:picChg>
      </pc:sldChg>
      <pc:sldChg chg="addSp add mod">
        <pc:chgData name="Rodrigo Gouthier" userId="7978471c50b6476d" providerId="LiveId" clId="{2BF24F1E-F8A2-4F4D-A1C9-E86AEA1045F9}" dt="2024-11-29T18:19:43.715" v="236" actId="22"/>
        <pc:sldMkLst>
          <pc:docMk/>
          <pc:sldMk cId="1099598413" sldId="262"/>
        </pc:sldMkLst>
        <pc:picChg chg="add">
          <ac:chgData name="Rodrigo Gouthier" userId="7978471c50b6476d" providerId="LiveId" clId="{2BF24F1E-F8A2-4F4D-A1C9-E86AEA1045F9}" dt="2024-11-29T18:19:43.715" v="236" actId="22"/>
          <ac:picMkLst>
            <pc:docMk/>
            <pc:sldMk cId="1099598413" sldId="262"/>
            <ac:picMk id="3" creationId="{CD4A884C-6BD9-83E8-B176-454B6FFA33B4}"/>
          </ac:picMkLst>
        </pc:picChg>
      </pc:sldChg>
      <pc:sldChg chg="add del">
        <pc:chgData name="Rodrigo Gouthier" userId="7978471c50b6476d" providerId="LiveId" clId="{2BF24F1E-F8A2-4F4D-A1C9-E86AEA1045F9}" dt="2024-11-29T18:19:47.198" v="237" actId="47"/>
        <pc:sldMkLst>
          <pc:docMk/>
          <pc:sldMk cId="3508730572" sldId="263"/>
        </pc:sldMkLst>
      </pc:sldChg>
      <pc:sldChg chg="add del">
        <pc:chgData name="Rodrigo Gouthier" userId="7978471c50b6476d" providerId="LiveId" clId="{2BF24F1E-F8A2-4F4D-A1C9-E86AEA1045F9}" dt="2024-11-29T18:19:48.216" v="238" actId="47"/>
        <pc:sldMkLst>
          <pc:docMk/>
          <pc:sldMk cId="1379180873" sldId="264"/>
        </pc:sldMkLst>
      </pc:sldChg>
      <pc:sldChg chg="add del">
        <pc:chgData name="Rodrigo Gouthier" userId="7978471c50b6476d" providerId="LiveId" clId="{2BF24F1E-F8A2-4F4D-A1C9-E86AEA1045F9}" dt="2024-11-29T18:19:49.418" v="239" actId="47"/>
        <pc:sldMkLst>
          <pc:docMk/>
          <pc:sldMk cId="4197327518" sldId="265"/>
        </pc:sldMkLst>
      </pc:sldChg>
      <pc:sldChg chg="add del">
        <pc:chgData name="Rodrigo Gouthier" userId="7978471c50b6476d" providerId="LiveId" clId="{2BF24F1E-F8A2-4F4D-A1C9-E86AEA1045F9}" dt="2024-11-29T18:19:54.125" v="240" actId="47"/>
        <pc:sldMkLst>
          <pc:docMk/>
          <pc:sldMk cId="528888832" sldId="266"/>
        </pc:sldMkLst>
      </pc:sldChg>
      <pc:sldChg chg="del">
        <pc:chgData name="Rodrigo Gouthier" userId="7978471c50b6476d" providerId="LiveId" clId="{2BF24F1E-F8A2-4F4D-A1C9-E86AEA1045F9}" dt="2024-11-29T17:47:02.773" v="7" actId="47"/>
        <pc:sldMkLst>
          <pc:docMk/>
          <pc:sldMk cId="914764521" sldId="267"/>
        </pc:sldMkLst>
      </pc:sldChg>
    </pc:docChg>
  </pc:docChgLst>
  <pc:docChgLst>
    <pc:chgData name="Rodrigo Gouthier" userId="7978471c50b6476d" providerId="LiveId" clId="{C4B7BF93-E839-4D37-8F2C-B3D524597F0A}"/>
    <pc:docChg chg="delSld">
      <pc:chgData name="Rodrigo Gouthier" userId="7978471c50b6476d" providerId="LiveId" clId="{C4B7BF93-E839-4D37-8F2C-B3D524597F0A}" dt="2024-10-11T20:01:30.258" v="0" actId="47"/>
      <pc:docMkLst>
        <pc:docMk/>
      </pc:docMkLst>
      <pc:sldChg chg="del">
        <pc:chgData name="Rodrigo Gouthier" userId="7978471c50b6476d" providerId="LiveId" clId="{C4B7BF93-E839-4D37-8F2C-B3D524597F0A}" dt="2024-10-11T20:01:30.258" v="0" actId="47"/>
        <pc:sldMkLst>
          <pc:docMk/>
          <pc:sldMk cId="1868042035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75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15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3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03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03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62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37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01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0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74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78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0BFD45C-2654-45FB-8AFE-C334BB741A9A}" type="datetimeFigureOut">
              <a:rPr lang="pt-BR" smtClean="0"/>
              <a:t>29/11/2024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EBC1C82-CDB4-497E-8841-8FDFACF93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844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9FECD6-44C0-F988-6DD6-BE77DF5AB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30" y="2069283"/>
            <a:ext cx="11082130" cy="95026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Male, 49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years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old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,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presenting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with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a tumor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on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lower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border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of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right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scapula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for 4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years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 Reports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discomfort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in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the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region. I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assumeit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is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a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osteochondroma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with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associated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parosteal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lipoma. 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Any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other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lang="pt-BR" altLang="pt-BR" sz="2100" dirty="0" err="1">
                <a:solidFill>
                  <a:srgbClr val="1F1F1F"/>
                </a:solidFill>
                <a:latin typeface="inherit"/>
              </a:rPr>
              <a:t>possibilitie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s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?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Thank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you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in </a:t>
            </a:r>
            <a:r>
              <a:rPr kumimoji="0" lang="pt-BR" altLang="pt-BR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advance</a:t>
            </a:r>
            <a:r>
              <a:rPr kumimoji="0" lang="pt-BR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.</a:t>
            </a:r>
            <a:r>
              <a:rPr kumimoji="0" lang="pt-BR" altLang="pt-B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8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ABD03-D854-1A66-DED0-9ACB88F5E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270AFC6F-50BC-9AA4-2FC9-04D05091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208"/>
            <a:ext cx="12192000" cy="226061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AA463F2-8419-BC5F-BD75-DC6AED132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0457"/>
            <a:ext cx="12192000" cy="217268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E84CCF1-9127-48F2-C66A-6CFA2CCFC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3146"/>
            <a:ext cx="12192000" cy="1948231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76F6AC7-C619-F21D-802F-16B43327BAE7}"/>
              </a:ext>
            </a:extLst>
          </p:cNvPr>
          <p:cNvSpPr txBox="1"/>
          <p:nvPr/>
        </p:nvSpPr>
        <p:spPr>
          <a:xfrm rot="162481">
            <a:off x="1084310" y="139090"/>
            <a:ext cx="165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DP FAT SAT</a:t>
            </a:r>
          </a:p>
          <a:p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DE3B343-9BA0-E797-C1DD-E2A9E6B1AFC8}"/>
              </a:ext>
            </a:extLst>
          </p:cNvPr>
          <p:cNvSpPr txBox="1"/>
          <p:nvPr/>
        </p:nvSpPr>
        <p:spPr>
          <a:xfrm>
            <a:off x="4544667" y="100253"/>
            <a:ext cx="723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T1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7676A9F-52F5-F272-FF5D-3F3EF92E39BA}"/>
              </a:ext>
            </a:extLst>
          </p:cNvPr>
          <p:cNvSpPr txBox="1"/>
          <p:nvPr/>
        </p:nvSpPr>
        <p:spPr>
          <a:xfrm>
            <a:off x="7287867" y="33778"/>
            <a:ext cx="6167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T2 *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33A498F-0922-E63D-E93C-8D9E34FA616A}"/>
              </a:ext>
            </a:extLst>
          </p:cNvPr>
          <p:cNvSpPr txBox="1"/>
          <p:nvPr/>
        </p:nvSpPr>
        <p:spPr>
          <a:xfrm>
            <a:off x="9719641" y="-84413"/>
            <a:ext cx="247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T1 FAT SAT CONTRAST</a:t>
            </a:r>
          </a:p>
        </p:txBody>
      </p:sp>
    </p:spTree>
    <p:extLst>
      <p:ext uri="{BB962C8B-B14F-4D97-AF65-F5344CB8AC3E}">
        <p14:creationId xmlns:p14="http://schemas.microsoft.com/office/powerpoint/2010/main" val="244104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797CCE1-3E96-0C72-BC79-B026CA13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637"/>
            <a:ext cx="12192000" cy="25809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937346-FB10-FAC0-D84A-E56030A62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4566"/>
            <a:ext cx="12093262" cy="298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8C0F5E-8A65-E270-0480-A6AD8766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296"/>
            <a:ext cx="12192000" cy="32711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704011-6CAB-ADEF-A3E8-6B5EB25E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2887"/>
            <a:ext cx="12192000" cy="33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89CF6-8578-E614-9AC0-7641D7117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7AD652-BB79-8FA7-0B5E-E318AF644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405"/>
            <a:ext cx="12192000" cy="35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0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84368-12C8-44E9-DE4C-997C9BCD7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3759CD3A-8690-8FA5-082D-0AD1157D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780680"/>
            <a:ext cx="11498280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8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CABE0-244E-190C-E58D-589F7B5D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D4A884C-6BD9-83E8-B176-454B6FFA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60" y="818785"/>
            <a:ext cx="11679280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98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57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inherit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Gouthier</dc:creator>
  <cp:lastModifiedBy>Rodrigo Gouthier</cp:lastModifiedBy>
  <cp:revision>1</cp:revision>
  <dcterms:created xsi:type="dcterms:W3CDTF">2024-10-11T19:28:00Z</dcterms:created>
  <dcterms:modified xsi:type="dcterms:W3CDTF">2024-11-29T18:20:01Z</dcterms:modified>
</cp:coreProperties>
</file>