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7.xml.rels" ContentType="application/vnd.openxmlformats-package.relationships+xml"/>
  <Override PartName="/ppt/slides/_rels/slide78.xml.rels" ContentType="application/vnd.openxmlformats-package.relationships+xml"/>
  <Override PartName="/ppt/slides/_rels/slide79.xml.rels" ContentType="application/vnd.openxmlformats-package.relationships+xml"/>
  <Override PartName="/ppt/slides/_rels/slide80.xml.rels" ContentType="application/vnd.openxmlformats-package.relationships+xml"/>
  <Override PartName="/ppt/slides/_rels/slide81.xml.rels" ContentType="application/vnd.openxmlformats-package.relationships+xml"/>
  <Override PartName="/ppt/slides/_rels/slide82.xml.rels" ContentType="application/vnd.openxmlformats-package.relationships+xml"/>
  <Override PartName="/ppt/slides/_rels/slide83.xml.rels" ContentType="application/vnd.openxmlformats-package.relationships+xml"/>
  <Override PartName="/ppt/slides/_rels/slide84.xml.rels" ContentType="application/vnd.openxmlformats-package.relationships+xml"/>
  <Override PartName="/ppt/slides/_rels/slide85.xml.rels" ContentType="application/vnd.openxmlformats-package.relationships+xml"/>
  <Override PartName="/ppt/slides/_rels/slide86.xml.rels" ContentType="application/vnd.openxmlformats-package.relationships+xml"/>
  <Override PartName="/ppt/slides/_rels/slide87.xml.rels" ContentType="application/vnd.openxmlformats-package.relationships+xml"/>
  <Override PartName="/ppt/slides/_rels/slide88.xml.rels" ContentType="application/vnd.openxmlformats-package.relationships+xml"/>
  <Override PartName="/ppt/slides/_rels/slide89.xml.rels" ContentType="application/vnd.openxmlformats-package.relationships+xml"/>
  <Override PartName="/ppt/slides/_rels/slide90.xml.rels" ContentType="application/vnd.openxmlformats-package.relationships+xml"/>
  <Override PartName="/ppt/slides/_rels/slide91.xml.rels" ContentType="application/vnd.openxmlformats-package.relationships+xml"/>
  <Override PartName="/ppt/slides/_rels/slide92.xml.rels" ContentType="application/vnd.openxmlformats-package.relationships+xml"/>
  <Override PartName="/ppt/slides/_rels/slide93.xml.rels" ContentType="application/vnd.openxmlformats-package.relationships+xml"/>
  <Override PartName="/ppt/slides/_rels/slide94.xml.rels" ContentType="application/vnd.openxmlformats-package.relationships+xml"/>
  <Override PartName="/ppt/slides/_rels/slide95.xml.rels" ContentType="application/vnd.openxmlformats-package.relationships+xml"/>
  <Override PartName="/ppt/slides/_rels/slide96.xml.rels" ContentType="application/vnd.openxmlformats-package.relationships+xml"/>
  <Override PartName="/ppt/slides/_rels/slide97.xml.rels" ContentType="application/vnd.openxmlformats-package.relationships+xml"/>
  <Override PartName="/ppt/slides/_rels/slide98.xml.rels" ContentType="application/vnd.openxmlformats-package.relationships+xml"/>
  <Override PartName="/ppt/slides/_rels/slide99.xml.rels" ContentType="application/vnd.openxmlformats-package.relationships+xml"/>
  <Override PartName="/ppt/slides/_rels/slide100.xml.rels" ContentType="application/vnd.openxmlformats-package.relationships+xml"/>
  <Override PartName="/ppt/slides/_rels/slide101.xml.rels" ContentType="application/vnd.openxmlformats-package.relationships+xml"/>
  <Override PartName="/ppt/slides/_rels/slide102.xml.rels" ContentType="application/vnd.openxmlformats-package.relationships+xml"/>
  <Override PartName="/ppt/slides/_rels/slide103.xml.rels" ContentType="application/vnd.openxmlformats-package.relationships+xml"/>
  <Override PartName="/ppt/slides/_rels/slide104.xml.rels" ContentType="application/vnd.openxmlformats-package.relationships+xml"/>
  <Override PartName="/ppt/slides/_rels/slide105.xml.rels" ContentType="application/vnd.openxmlformats-package.relationships+xml"/>
  <Override PartName="/ppt/slides/_rels/slide106.xml.rels" ContentType="application/vnd.openxmlformats-package.relationships+xml"/>
  <Override PartName="/ppt/slides/_rels/slide107.xml.rels" ContentType="application/vnd.openxmlformats-package.relationships+xml"/>
  <Override PartName="/ppt/slides/_rels/slide108.xml.rels" ContentType="application/vnd.openxmlformats-package.relationships+xml"/>
  <Override PartName="/ppt/slides/_rels/slide109.xml.rels" ContentType="application/vnd.openxmlformats-package.relationships+xml"/>
  <Override PartName="/ppt/slides/_rels/slide110.xml.rels" ContentType="application/vnd.openxmlformats-package.relationships+xml"/>
  <Override PartName="/ppt/slides/_rels/slide111.xml.rels" ContentType="application/vnd.openxmlformats-package.relationships+xml"/>
  <Override PartName="/ppt/slides/_rels/slide112.xml.rels" ContentType="application/vnd.openxmlformats-package.relationships+xml"/>
  <Override PartName="/ppt/slides/_rels/slide113.xml.rels" ContentType="application/vnd.openxmlformats-package.relationships+xml"/>
  <Override PartName="/ppt/slides/_rels/slide114.xml.rels" ContentType="application/vnd.openxmlformats-package.relationships+xml"/>
  <Override PartName="/ppt/slides/_rels/slide115.xml.rels" ContentType="application/vnd.openxmlformats-package.relationships+xml"/>
  <Override PartName="/ppt/slides/_rels/slide116.xml.rels" ContentType="application/vnd.openxmlformats-package.relationships+xml"/>
  <Override PartName="/ppt/slides/_rels/slide117.xml.rels" ContentType="application/vnd.openxmlformats-package.relationships+xml"/>
  <Override PartName="/ppt/slides/_rels/slide118.xml.rels" ContentType="application/vnd.openxmlformats-package.relationships+xml"/>
  <Override PartName="/ppt/slides/_rels/slide119.xml.rels" ContentType="application/vnd.openxmlformats-package.relationships+xml"/>
  <Override PartName="/ppt/slides/_rels/slide120.xml.rels" ContentType="application/vnd.openxmlformats-package.relationships+xml"/>
  <Override PartName="/ppt/slides/_rels/slide121.xml.rels" ContentType="application/vnd.openxmlformats-package.relationships+xml"/>
  <Override PartName="/ppt/slides/_rels/slide122.xml.rels" ContentType="application/vnd.openxmlformats-package.relationships+xml"/>
  <Override PartName="/ppt/slides/_rels/slide123.xml.rels" ContentType="application/vnd.openxmlformats-package.relationships+xml"/>
  <Override PartName="/ppt/slides/_rels/slide124.xml.rels" ContentType="application/vnd.openxmlformats-package.relationships+xml"/>
  <Override PartName="/ppt/slides/_rels/slide125.xml.rels" ContentType="application/vnd.openxmlformats-package.relationships+xml"/>
  <Override PartName="/ppt/slides/_rels/slide126.xml.rels" ContentType="application/vnd.openxmlformats-package.relationships+xml"/>
  <Override PartName="/ppt/slides/_rels/slide127.xml.rels" ContentType="application/vnd.openxmlformats-package.relationships+xml"/>
  <Override PartName="/ppt/slides/_rels/slide128.xml.rels" ContentType="application/vnd.openxmlformats-package.relationships+xml"/>
  <Override PartName="/ppt/slides/_rels/slide129.xml.rels" ContentType="application/vnd.openxmlformats-package.relationships+xml"/>
  <Override PartName="/ppt/slides/_rels/slide130.xml.rels" ContentType="application/vnd.openxmlformats-package.relationships+xml"/>
  <Override PartName="/ppt/slides/_rels/slide131.xml.rels" ContentType="application/vnd.openxmlformats-package.relationships+xml"/>
  <Override PartName="/ppt/slides/_rels/slide132.xml.rels" ContentType="application/vnd.openxmlformats-package.relationships+xml"/>
  <Override PartName="/ppt/slides/_rels/slide133.xml.rels" ContentType="application/vnd.openxmlformats-package.relationships+xml"/>
  <Override PartName="/ppt/slides/_rels/slide134.xml.rels" ContentType="application/vnd.openxmlformats-package.relationships+xml"/>
  <Override PartName="/ppt/slides/_rels/slide135.xml.rels" ContentType="application/vnd.openxmlformats-package.relationships+xml"/>
  <Override PartName="/ppt/slides/_rels/slide136.xml.rels" ContentType="application/vnd.openxmlformats-package.relationships+xml"/>
  <Override PartName="/ppt/slides/_rels/slide137.xml.rels" ContentType="application/vnd.openxmlformats-package.relationships+xml"/>
  <Override PartName="/ppt/slides/_rels/slide138.xml.rels" ContentType="application/vnd.openxmlformats-package.relationships+xml"/>
  <Override PartName="/ppt/slides/_rels/slide139.xml.rels" ContentType="application/vnd.openxmlformats-package.relationships+xml"/>
  <Override PartName="/ppt/slides/_rels/slide140.xml.rels" ContentType="application/vnd.openxmlformats-package.relationships+xml"/>
  <Override PartName="/ppt/slides/_rels/slide141.xml.rels" ContentType="application/vnd.openxmlformats-package.relationships+xml"/>
  <Override PartName="/ppt/slides/_rels/slide142.xml.rels" ContentType="application/vnd.openxmlformats-package.relationships+xml"/>
  <Override PartName="/ppt/slides/_rels/slide143.xml.rels" ContentType="application/vnd.openxmlformats-package.relationships+xml"/>
  <Override PartName="/ppt/slides/_rels/slide144.xml.rels" ContentType="application/vnd.openxmlformats-package.relationships+xml"/>
  <Override PartName="/ppt/slides/_rels/slide145.xml.rels" ContentType="application/vnd.openxmlformats-package.relationships+xml"/>
  <Override PartName="/ppt/presProps.xml" ContentType="application/vnd.openxmlformats-officedocument.presentationml.presProps+xml"/>
  <Override PartName="/ppt/media/image53.jpeg" ContentType="image/jpeg"/>
  <Override PartName="/ppt/media/image1.jpeg" ContentType="image/jpeg"/>
  <Override PartName="/ppt/media/image142.jpeg" ContentType="image/jpeg"/>
  <Override PartName="/ppt/media/image54.jpeg" ContentType="image/jpeg"/>
  <Override PartName="/ppt/media/image2.jpeg" ContentType="image/jpeg"/>
  <Override PartName="/ppt/media/image143.jpeg" ContentType="image/jpeg"/>
  <Override PartName="/ppt/media/image3.jpeg" ContentType="image/jpeg"/>
  <Override PartName="/ppt/media/image144.jpeg" ContentType="image/jpeg"/>
  <Override PartName="/ppt/media/image55.jpeg" ContentType="image/jpeg"/>
  <Override PartName="/ppt/media/image4.jpeg" ContentType="image/jpeg"/>
  <Override PartName="/ppt/media/image56.jpeg" ContentType="image/jpeg"/>
  <Override PartName="/ppt/media/image5.jpeg" ContentType="image/jpeg"/>
  <Override PartName="/ppt/media/image57.jpeg" ContentType="image/jpeg"/>
  <Override PartName="/ppt/media/image6.jpeg" ContentType="image/jpeg"/>
  <Override PartName="/ppt/media/image58.jpeg" ContentType="image/jpeg"/>
  <Override PartName="/ppt/media/image7.jpeg" ContentType="image/jpeg"/>
  <Override PartName="/ppt/media/image59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00.jpeg" ContentType="image/jpeg"/>
  <Override PartName="/ppt/media/image11.jpeg" ContentType="image/jpeg"/>
  <Override PartName="/ppt/media/image101.jpeg" ContentType="image/jpeg"/>
  <Override PartName="/ppt/media/image12.jpeg" ContentType="image/jpeg"/>
  <Override PartName="/ppt/media/image102.jpeg" ContentType="image/jpeg"/>
  <Override PartName="/ppt/media/image13.jpeg" ContentType="image/jpeg"/>
  <Override PartName="/ppt/media/image103.jpeg" ContentType="image/jpeg"/>
  <Override PartName="/ppt/media/image14.jpeg" ContentType="image/jpeg"/>
  <Override PartName="/ppt/media/image104.jpeg" ContentType="image/jpeg"/>
  <Override PartName="/ppt/media/image15.jpeg" ContentType="image/jpeg"/>
  <Override PartName="/ppt/media/image105.jpeg" ContentType="image/jpeg"/>
  <Override PartName="/ppt/media/image16.jpeg" ContentType="image/jpeg"/>
  <Override PartName="/ppt/media/image106.jpeg" ContentType="image/jpeg"/>
  <Override PartName="/ppt/media/image17.jpeg" ContentType="image/jpeg"/>
  <Override PartName="/ppt/media/image107.jpeg" ContentType="image/jpeg"/>
  <Override PartName="/ppt/media/image18.jpeg" ContentType="image/jpeg"/>
  <Override PartName="/ppt/media/image108.jpeg" ContentType="image/jpeg"/>
  <Override PartName="/ppt/media/image19.jpeg" ContentType="image/jpeg"/>
  <Override PartName="/ppt/media/image20.jpeg" ContentType="image/jpeg"/>
  <Override PartName="/ppt/media/image110.jpeg" ContentType="image/jpeg"/>
  <Override PartName="/ppt/media/image21.jpeg" ContentType="image/jpeg"/>
  <Override PartName="/ppt/media/image111.jpeg" ContentType="image/jpeg"/>
  <Override PartName="/ppt/media/image22.jpeg" ContentType="image/jpeg"/>
  <Override PartName="/ppt/media/image112.jpeg" ContentType="image/jpeg"/>
  <Override PartName="/ppt/media/image23.jpeg" ContentType="image/jpeg"/>
  <Override PartName="/ppt/media/image113.jpeg" ContentType="image/jpeg"/>
  <Override PartName="/ppt/media/image24.jpeg" ContentType="image/jpeg"/>
  <Override PartName="/ppt/media/image114.jpeg" ContentType="image/jpeg"/>
  <Override PartName="/ppt/media/image25.jpeg" ContentType="image/jpeg"/>
  <Override PartName="/ppt/media/image115.jpeg" ContentType="image/jpeg"/>
  <Override PartName="/ppt/media/image26.jpeg" ContentType="image/jpeg"/>
  <Override PartName="/ppt/media/image116.jpeg" ContentType="image/jpeg"/>
  <Override PartName="/ppt/media/image27.jpeg" ContentType="image/jpeg"/>
  <Override PartName="/ppt/media/image117.jpeg" ContentType="image/jpeg"/>
  <Override PartName="/ppt/media/image28.jpeg" ContentType="image/jpeg"/>
  <Override PartName="/ppt/media/image118.jpeg" ContentType="image/jpeg"/>
  <Override PartName="/ppt/media/image29.jpeg" ContentType="image/jpeg"/>
  <Override PartName="/ppt/media/image30.jpeg" ContentType="image/jpeg"/>
  <Override PartName="/ppt/media/image120.jpeg" ContentType="image/jpeg"/>
  <Override PartName="/ppt/media/image31.jpeg" ContentType="image/jpeg"/>
  <Override PartName="/ppt/media/image121.jpeg" ContentType="image/jpeg"/>
  <Override PartName="/ppt/media/image32.jpeg" ContentType="image/jpeg"/>
  <Override PartName="/ppt/media/image122.jpeg" ContentType="image/jpeg"/>
  <Override PartName="/ppt/media/image33.jpeg" ContentType="image/jpeg"/>
  <Override PartName="/ppt/media/image34.jpeg" ContentType="image/jpeg"/>
  <Override PartName="/ppt/media/image123.jpeg" ContentType="image/jpeg"/>
  <Override PartName="/ppt/media/image35.jpeg" ContentType="image/jpeg"/>
  <Override PartName="/ppt/media/image124.jpeg" ContentType="image/jpeg"/>
  <Override PartName="/ppt/media/image36.jpeg" ContentType="image/jpeg"/>
  <Override PartName="/ppt/media/image125.jpeg" ContentType="image/jpeg"/>
  <Override PartName="/ppt/media/image37.jpeg" ContentType="image/jpeg"/>
  <Override PartName="/ppt/media/image126.jpeg" ContentType="image/jpeg"/>
  <Override PartName="/ppt/media/image38.jpeg" ContentType="image/jpeg"/>
  <Override PartName="/ppt/media/image127.jpeg" ContentType="image/jpeg"/>
  <Override PartName="/ppt/media/image39.jpeg" ContentType="image/jpeg"/>
  <Override PartName="/ppt/media/image128.jpeg" ContentType="image/jpeg"/>
  <Override PartName="/ppt/media/image40.jpeg" ContentType="image/jpeg"/>
  <Override PartName="/ppt/media/image41.jpeg" ContentType="image/jpeg"/>
  <Override PartName="/ppt/media/image130.jpeg" ContentType="image/jpeg"/>
  <Override PartName="/ppt/media/image42.jpeg" ContentType="image/jpeg"/>
  <Override PartName="/ppt/media/image131.jpeg" ContentType="image/jpeg"/>
  <Override PartName="/ppt/media/image43.jpeg" ContentType="image/jpeg"/>
  <Override PartName="/ppt/media/image132.jpeg" ContentType="image/jpeg"/>
  <Override PartName="/ppt/media/image44.jpeg" ContentType="image/jpeg"/>
  <Override PartName="/ppt/media/image133.jpeg" ContentType="image/jpeg"/>
  <Override PartName="/ppt/media/image45.jpeg" ContentType="image/jpeg"/>
  <Override PartName="/ppt/media/image134.jpeg" ContentType="image/jpeg"/>
  <Override PartName="/ppt/media/image46.jpeg" ContentType="image/jpeg"/>
  <Override PartName="/ppt/media/image135.jpeg" ContentType="image/jpeg"/>
  <Override PartName="/ppt/media/image47.jpeg" ContentType="image/jpeg"/>
  <Override PartName="/ppt/media/image136.jpeg" ContentType="image/jpeg"/>
  <Override PartName="/ppt/media/image48.jpeg" ContentType="image/jpeg"/>
  <Override PartName="/ppt/media/image137.jpeg" ContentType="image/jpeg"/>
  <Override PartName="/ppt/media/image49.jpeg" ContentType="image/jpeg"/>
  <Override PartName="/ppt/media/image138.jpeg" ContentType="image/jpeg"/>
  <Override PartName="/ppt/media/image50.jpeg" ContentType="image/jpeg"/>
  <Override PartName="/ppt/media/image51.jpeg" ContentType="image/jpeg"/>
  <Override PartName="/ppt/media/image140.jpeg" ContentType="image/jpeg"/>
  <Override PartName="/ppt/media/image52.jpeg" ContentType="image/jpeg"/>
  <Override PartName="/ppt/media/image141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media/image73.jpeg" ContentType="image/jpeg"/>
  <Override PartName="/ppt/media/image74.jpeg" ContentType="image/jpeg"/>
  <Override PartName="/ppt/media/image75.jpeg" ContentType="image/jpeg"/>
  <Override PartName="/ppt/media/image76.jpeg" ContentType="image/jpeg"/>
  <Override PartName="/ppt/media/image77.jpeg" ContentType="image/jpeg"/>
  <Override PartName="/ppt/media/image78.jpeg" ContentType="image/jpeg"/>
  <Override PartName="/ppt/media/image79.jpeg" ContentType="image/jpeg"/>
  <Override PartName="/ppt/media/image80.jpeg" ContentType="image/jpeg"/>
  <Override PartName="/ppt/media/image81.jpeg" ContentType="image/jpeg"/>
  <Override PartName="/ppt/media/image82.jpeg" ContentType="image/jpeg"/>
  <Override PartName="/ppt/media/image83.jpeg" ContentType="image/jpeg"/>
  <Override PartName="/ppt/media/image84.jpeg" ContentType="image/jpeg"/>
  <Override PartName="/ppt/media/image85.jpeg" ContentType="image/jpeg"/>
  <Override PartName="/ppt/media/image86.jpeg" ContentType="image/jpeg"/>
  <Override PartName="/ppt/media/image87.jpeg" ContentType="image/jpeg"/>
  <Override PartName="/ppt/media/image88.jpeg" ContentType="image/jpeg"/>
  <Override PartName="/ppt/media/image89.jpeg" ContentType="image/jpeg"/>
  <Override PartName="/ppt/media/image90.jpeg" ContentType="image/jpeg"/>
  <Override PartName="/ppt/media/image91.jpeg" ContentType="image/jpeg"/>
  <Override PartName="/ppt/media/image92.jpeg" ContentType="image/jpeg"/>
  <Override PartName="/ppt/media/image93.jpeg" ContentType="image/jpeg"/>
  <Override PartName="/ppt/media/image94.jpeg" ContentType="image/jpeg"/>
  <Override PartName="/ppt/media/image95.jpeg" ContentType="image/jpeg"/>
  <Override PartName="/ppt/media/image96.jpeg" ContentType="image/jpeg"/>
  <Override PartName="/ppt/media/image97.jpeg" ContentType="image/jpeg"/>
  <Override PartName="/ppt/media/image98.jpeg" ContentType="image/jpeg"/>
  <Override PartName="/ppt/media/image99.jpeg" ContentType="image/jpeg"/>
  <Override PartName="/ppt/media/image109.jpeg" ContentType="image/jpeg"/>
  <Override PartName="/ppt/media/image119.jpeg" ContentType="image/jpeg"/>
  <Override PartName="/ppt/media/image129.jpeg" ContentType="image/jpeg"/>
  <Override PartName="/ppt/media/image13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</p:sldIdLst>
  <p:sldSz cx="10077450" cy="5668963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100" Type="http://schemas.openxmlformats.org/officeDocument/2006/relationships/slide" Target="slides/slide98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120" Type="http://schemas.openxmlformats.org/officeDocument/2006/relationships/slide" Target="slides/slide118.xml"/><Relationship Id="rId121" Type="http://schemas.openxmlformats.org/officeDocument/2006/relationships/slide" Target="slides/slide119.xml"/><Relationship Id="rId122" Type="http://schemas.openxmlformats.org/officeDocument/2006/relationships/slide" Target="slides/slide120.xml"/><Relationship Id="rId123" Type="http://schemas.openxmlformats.org/officeDocument/2006/relationships/slide" Target="slides/slide121.xml"/><Relationship Id="rId124" Type="http://schemas.openxmlformats.org/officeDocument/2006/relationships/slide" Target="slides/slide122.xml"/><Relationship Id="rId125" Type="http://schemas.openxmlformats.org/officeDocument/2006/relationships/slide" Target="slides/slide123.xml"/><Relationship Id="rId126" Type="http://schemas.openxmlformats.org/officeDocument/2006/relationships/slide" Target="slides/slide124.xml"/><Relationship Id="rId127" Type="http://schemas.openxmlformats.org/officeDocument/2006/relationships/slide" Target="slides/slide125.xml"/><Relationship Id="rId128" Type="http://schemas.openxmlformats.org/officeDocument/2006/relationships/slide" Target="slides/slide126.xml"/><Relationship Id="rId129" Type="http://schemas.openxmlformats.org/officeDocument/2006/relationships/slide" Target="slides/slide127.xml"/><Relationship Id="rId130" Type="http://schemas.openxmlformats.org/officeDocument/2006/relationships/slide" Target="slides/slide128.xml"/><Relationship Id="rId131" Type="http://schemas.openxmlformats.org/officeDocument/2006/relationships/slide" Target="slides/slide129.xml"/><Relationship Id="rId132" Type="http://schemas.openxmlformats.org/officeDocument/2006/relationships/slide" Target="slides/slide130.xml"/><Relationship Id="rId133" Type="http://schemas.openxmlformats.org/officeDocument/2006/relationships/slide" Target="slides/slide131.xml"/><Relationship Id="rId134" Type="http://schemas.openxmlformats.org/officeDocument/2006/relationships/slide" Target="slides/slide132.xml"/><Relationship Id="rId135" Type="http://schemas.openxmlformats.org/officeDocument/2006/relationships/slide" Target="slides/slide133.xml"/><Relationship Id="rId136" Type="http://schemas.openxmlformats.org/officeDocument/2006/relationships/slide" Target="slides/slide134.xml"/><Relationship Id="rId137" Type="http://schemas.openxmlformats.org/officeDocument/2006/relationships/slide" Target="slides/slide135.xml"/><Relationship Id="rId138" Type="http://schemas.openxmlformats.org/officeDocument/2006/relationships/slide" Target="slides/slide136.xml"/><Relationship Id="rId139" Type="http://schemas.openxmlformats.org/officeDocument/2006/relationships/slide" Target="slides/slide137.xml"/><Relationship Id="rId140" Type="http://schemas.openxmlformats.org/officeDocument/2006/relationships/slide" Target="slides/slide138.xml"/><Relationship Id="rId141" Type="http://schemas.openxmlformats.org/officeDocument/2006/relationships/slide" Target="slides/slide139.xml"/><Relationship Id="rId142" Type="http://schemas.openxmlformats.org/officeDocument/2006/relationships/slide" Target="slides/slide140.xml"/><Relationship Id="rId143" Type="http://schemas.openxmlformats.org/officeDocument/2006/relationships/slide" Target="slides/slide141.xml"/><Relationship Id="rId144" Type="http://schemas.openxmlformats.org/officeDocument/2006/relationships/slide" Target="slides/slide142.xml"/><Relationship Id="rId145" Type="http://schemas.openxmlformats.org/officeDocument/2006/relationships/slide" Target="slides/slide143.xml"/><Relationship Id="rId146" Type="http://schemas.openxmlformats.org/officeDocument/2006/relationships/slide" Target="slides/slide144.xml"/><Relationship Id="rId147" Type="http://schemas.openxmlformats.org/officeDocument/2006/relationships/slide" Target="slides/slide145.xml"/><Relationship Id="rId14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A468622-6B89-4F03-80A3-F522DF206D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C43BBC-78AC-4272-A70B-BCE30AE49C9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BFE1B8-4AA6-4BA2-9A92-73DF73EF881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3640" y="5164560"/>
            <a:ext cx="234756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4840" y="5164560"/>
            <a:ext cx="234756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8980647A-343B-448E-A304-3A4C3436B5B7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image" Target="../media/image99.jpeg"/><Relationship Id="rId2" Type="http://schemas.openxmlformats.org/officeDocument/2006/relationships/slideLayout" Target="../slideLayouts/slideLayout3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image" Target="../media/image100.jpeg"/><Relationship Id="rId2" Type="http://schemas.openxmlformats.org/officeDocument/2006/relationships/slideLayout" Target="../slideLayouts/slideLayout3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image" Target="../media/image101.jpeg"/><Relationship Id="rId2" Type="http://schemas.openxmlformats.org/officeDocument/2006/relationships/slideLayout" Target="../slideLayouts/slideLayout3.xml"/>
</Relationships>
</file>

<file path=ppt/slides/_rels/slide103.xml.rels><?xml version="1.0" encoding="UTF-8"?>
<Relationships xmlns="http://schemas.openxmlformats.org/package/2006/relationships"><Relationship Id="rId1" Type="http://schemas.openxmlformats.org/officeDocument/2006/relationships/image" Target="../media/image102.jpeg"/><Relationship Id="rId2" Type="http://schemas.openxmlformats.org/officeDocument/2006/relationships/slideLayout" Target="../slideLayouts/slideLayout3.xml"/>
</Relationships>
</file>

<file path=ppt/slides/_rels/slide104.xml.rels><?xml version="1.0" encoding="UTF-8"?>
<Relationships xmlns="http://schemas.openxmlformats.org/package/2006/relationships"><Relationship Id="rId1" Type="http://schemas.openxmlformats.org/officeDocument/2006/relationships/image" Target="../media/image103.jpeg"/><Relationship Id="rId2" Type="http://schemas.openxmlformats.org/officeDocument/2006/relationships/slideLayout" Target="../slideLayouts/slideLayout3.xml"/>
</Relationships>
</file>

<file path=ppt/slides/_rels/slide105.xml.rels><?xml version="1.0" encoding="UTF-8"?>
<Relationships xmlns="http://schemas.openxmlformats.org/package/2006/relationships"><Relationship Id="rId1" Type="http://schemas.openxmlformats.org/officeDocument/2006/relationships/image" Target="../media/image104.jpeg"/><Relationship Id="rId2" Type="http://schemas.openxmlformats.org/officeDocument/2006/relationships/slideLayout" Target="../slideLayouts/slideLayout3.xml"/>
</Relationships>
</file>

<file path=ppt/slides/_rels/slide106.xml.rels><?xml version="1.0" encoding="UTF-8"?>
<Relationships xmlns="http://schemas.openxmlformats.org/package/2006/relationships"><Relationship Id="rId1" Type="http://schemas.openxmlformats.org/officeDocument/2006/relationships/image" Target="../media/image105.jpeg"/><Relationship Id="rId2" Type="http://schemas.openxmlformats.org/officeDocument/2006/relationships/slideLayout" Target="../slideLayouts/slideLayout3.xml"/>
</Relationships>
</file>

<file path=ppt/slides/_rels/slide107.xml.rels><?xml version="1.0" encoding="UTF-8"?>
<Relationships xmlns="http://schemas.openxmlformats.org/package/2006/relationships"><Relationship Id="rId1" Type="http://schemas.openxmlformats.org/officeDocument/2006/relationships/image" Target="../media/image106.jpeg"/><Relationship Id="rId2" Type="http://schemas.openxmlformats.org/officeDocument/2006/relationships/slideLayout" Target="../slideLayouts/slideLayout3.xml"/>
</Relationships>
</file>

<file path=ppt/slides/_rels/slide108.xml.rels><?xml version="1.0" encoding="UTF-8"?>
<Relationships xmlns="http://schemas.openxmlformats.org/package/2006/relationships"><Relationship Id="rId1" Type="http://schemas.openxmlformats.org/officeDocument/2006/relationships/image" Target="../media/image107.jpeg"/><Relationship Id="rId2" Type="http://schemas.openxmlformats.org/officeDocument/2006/relationships/slideLayout" Target="../slideLayouts/slideLayout3.xml"/>
</Relationships>
</file>

<file path=ppt/slides/_rels/slide109.xml.rels><?xml version="1.0" encoding="UTF-8"?>
<Relationships xmlns="http://schemas.openxmlformats.org/package/2006/relationships"><Relationship Id="rId1" Type="http://schemas.openxmlformats.org/officeDocument/2006/relationships/image" Target="../media/image108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110.xml.rels><?xml version="1.0" encoding="UTF-8"?>
<Relationships xmlns="http://schemas.openxmlformats.org/package/2006/relationships"><Relationship Id="rId1" Type="http://schemas.openxmlformats.org/officeDocument/2006/relationships/image" Target="../media/image109.jpeg"/><Relationship Id="rId2" Type="http://schemas.openxmlformats.org/officeDocument/2006/relationships/slideLayout" Target="../slideLayouts/slideLayout3.xml"/>
</Relationships>
</file>

<file path=ppt/slides/_rels/slide111.xml.rels><?xml version="1.0" encoding="UTF-8"?>
<Relationships xmlns="http://schemas.openxmlformats.org/package/2006/relationships"><Relationship Id="rId1" Type="http://schemas.openxmlformats.org/officeDocument/2006/relationships/image" Target="../media/image110.jpeg"/><Relationship Id="rId2" Type="http://schemas.openxmlformats.org/officeDocument/2006/relationships/slideLayout" Target="../slideLayouts/slideLayout3.xml"/>
</Relationships>
</file>

<file path=ppt/slides/_rels/slide112.xml.rels><?xml version="1.0" encoding="UTF-8"?>
<Relationships xmlns="http://schemas.openxmlformats.org/package/2006/relationships"><Relationship Id="rId1" Type="http://schemas.openxmlformats.org/officeDocument/2006/relationships/image" Target="../media/image111.jpeg"/><Relationship Id="rId2" Type="http://schemas.openxmlformats.org/officeDocument/2006/relationships/slideLayout" Target="../slideLayouts/slideLayout3.xml"/>
</Relationships>
</file>

<file path=ppt/slides/_rels/slide113.xml.rels><?xml version="1.0" encoding="UTF-8"?>
<Relationships xmlns="http://schemas.openxmlformats.org/package/2006/relationships"><Relationship Id="rId1" Type="http://schemas.openxmlformats.org/officeDocument/2006/relationships/image" Target="../media/image112.jpeg"/><Relationship Id="rId2" Type="http://schemas.openxmlformats.org/officeDocument/2006/relationships/slideLayout" Target="../slideLayouts/slideLayout3.xml"/>
</Relationships>
</file>

<file path=ppt/slides/_rels/slide114.xml.rels><?xml version="1.0" encoding="UTF-8"?>
<Relationships xmlns="http://schemas.openxmlformats.org/package/2006/relationships"><Relationship Id="rId1" Type="http://schemas.openxmlformats.org/officeDocument/2006/relationships/image" Target="../media/image113.jpeg"/><Relationship Id="rId2" Type="http://schemas.openxmlformats.org/officeDocument/2006/relationships/slideLayout" Target="../slideLayouts/slideLayout3.xml"/>
</Relationships>
</file>

<file path=ppt/slides/_rels/slide115.xml.rels><?xml version="1.0" encoding="UTF-8"?>
<Relationships xmlns="http://schemas.openxmlformats.org/package/2006/relationships"><Relationship Id="rId1" Type="http://schemas.openxmlformats.org/officeDocument/2006/relationships/image" Target="../media/image114.jpeg"/><Relationship Id="rId2" Type="http://schemas.openxmlformats.org/officeDocument/2006/relationships/slideLayout" Target="../slideLayouts/slideLayout3.xml"/>
</Relationships>
</file>

<file path=ppt/slides/_rels/slide116.xml.rels><?xml version="1.0" encoding="UTF-8"?>
<Relationships xmlns="http://schemas.openxmlformats.org/package/2006/relationships"><Relationship Id="rId1" Type="http://schemas.openxmlformats.org/officeDocument/2006/relationships/image" Target="../media/image115.jpeg"/><Relationship Id="rId2" Type="http://schemas.openxmlformats.org/officeDocument/2006/relationships/slideLayout" Target="../slideLayouts/slideLayout3.xml"/>
</Relationships>
</file>

<file path=ppt/slides/_rels/slide117.xml.rels><?xml version="1.0" encoding="UTF-8"?>
<Relationships xmlns="http://schemas.openxmlformats.org/package/2006/relationships"><Relationship Id="rId1" Type="http://schemas.openxmlformats.org/officeDocument/2006/relationships/image" Target="../media/image116.jpeg"/><Relationship Id="rId2" Type="http://schemas.openxmlformats.org/officeDocument/2006/relationships/slideLayout" Target="../slideLayouts/slideLayout3.xml"/>
</Relationships>
</file>

<file path=ppt/slides/_rels/slide118.xml.rels><?xml version="1.0" encoding="UTF-8"?>
<Relationships xmlns="http://schemas.openxmlformats.org/package/2006/relationships"><Relationship Id="rId1" Type="http://schemas.openxmlformats.org/officeDocument/2006/relationships/image" Target="../media/image117.jpeg"/><Relationship Id="rId2" Type="http://schemas.openxmlformats.org/officeDocument/2006/relationships/slideLayout" Target="../slideLayouts/slideLayout3.xml"/>
</Relationships>
</file>

<file path=ppt/slides/_rels/slide119.xml.rels><?xml version="1.0" encoding="UTF-8"?>
<Relationships xmlns="http://schemas.openxmlformats.org/package/2006/relationships"><Relationship Id="rId1" Type="http://schemas.openxmlformats.org/officeDocument/2006/relationships/image" Target="../media/image118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_rels/slide120.xml.rels><?xml version="1.0" encoding="UTF-8"?>
<Relationships xmlns="http://schemas.openxmlformats.org/package/2006/relationships"><Relationship Id="rId1" Type="http://schemas.openxmlformats.org/officeDocument/2006/relationships/image" Target="../media/image119.jpeg"/><Relationship Id="rId2" Type="http://schemas.openxmlformats.org/officeDocument/2006/relationships/slideLayout" Target="../slideLayouts/slideLayout3.xml"/>
</Relationships>
</file>

<file path=ppt/slides/_rels/slide121.xml.rels><?xml version="1.0" encoding="UTF-8"?>
<Relationships xmlns="http://schemas.openxmlformats.org/package/2006/relationships"><Relationship Id="rId1" Type="http://schemas.openxmlformats.org/officeDocument/2006/relationships/image" Target="../media/image120.jpeg"/><Relationship Id="rId2" Type="http://schemas.openxmlformats.org/officeDocument/2006/relationships/slideLayout" Target="../slideLayouts/slideLayout3.xml"/>
</Relationships>
</file>

<file path=ppt/slides/_rels/slide122.xml.rels><?xml version="1.0" encoding="UTF-8"?>
<Relationships xmlns="http://schemas.openxmlformats.org/package/2006/relationships"><Relationship Id="rId1" Type="http://schemas.openxmlformats.org/officeDocument/2006/relationships/image" Target="../media/image121.jpeg"/><Relationship Id="rId2" Type="http://schemas.openxmlformats.org/officeDocument/2006/relationships/slideLayout" Target="../slideLayouts/slideLayout3.xml"/>
</Relationships>
</file>

<file path=ppt/slides/_rels/slide123.xml.rels><?xml version="1.0" encoding="UTF-8"?>
<Relationships xmlns="http://schemas.openxmlformats.org/package/2006/relationships"><Relationship Id="rId1" Type="http://schemas.openxmlformats.org/officeDocument/2006/relationships/image" Target="../media/image122.jpeg"/><Relationship Id="rId2" Type="http://schemas.openxmlformats.org/officeDocument/2006/relationships/slideLayout" Target="../slideLayouts/slideLayout3.xml"/>
</Relationships>
</file>

<file path=ppt/slides/_rels/slide124.xml.rels><?xml version="1.0" encoding="UTF-8"?>
<Relationships xmlns="http://schemas.openxmlformats.org/package/2006/relationships"><Relationship Id="rId1" Type="http://schemas.openxmlformats.org/officeDocument/2006/relationships/image" Target="../media/image123.jpeg"/><Relationship Id="rId2" Type="http://schemas.openxmlformats.org/officeDocument/2006/relationships/slideLayout" Target="../slideLayouts/slideLayout3.xml"/>
</Relationships>
</file>

<file path=ppt/slides/_rels/slide125.xml.rels><?xml version="1.0" encoding="UTF-8"?>
<Relationships xmlns="http://schemas.openxmlformats.org/package/2006/relationships"><Relationship Id="rId1" Type="http://schemas.openxmlformats.org/officeDocument/2006/relationships/image" Target="../media/image124.jpeg"/><Relationship Id="rId2" Type="http://schemas.openxmlformats.org/officeDocument/2006/relationships/slideLayout" Target="../slideLayouts/slideLayout3.xml"/>
</Relationships>
</file>

<file path=ppt/slides/_rels/slide126.xml.rels><?xml version="1.0" encoding="UTF-8"?>
<Relationships xmlns="http://schemas.openxmlformats.org/package/2006/relationships"><Relationship Id="rId1" Type="http://schemas.openxmlformats.org/officeDocument/2006/relationships/image" Target="../media/image125.jpeg"/><Relationship Id="rId2" Type="http://schemas.openxmlformats.org/officeDocument/2006/relationships/slideLayout" Target="../slideLayouts/slideLayout3.xml"/>
</Relationships>
</file>

<file path=ppt/slides/_rels/slide127.xml.rels><?xml version="1.0" encoding="UTF-8"?>
<Relationships xmlns="http://schemas.openxmlformats.org/package/2006/relationships"><Relationship Id="rId1" Type="http://schemas.openxmlformats.org/officeDocument/2006/relationships/image" Target="../media/image126.jpeg"/><Relationship Id="rId2" Type="http://schemas.openxmlformats.org/officeDocument/2006/relationships/slideLayout" Target="../slideLayouts/slideLayout3.xml"/>
</Relationships>
</file>

<file path=ppt/slides/_rels/slide128.xml.rels><?xml version="1.0" encoding="UTF-8"?>
<Relationships xmlns="http://schemas.openxmlformats.org/package/2006/relationships"><Relationship Id="rId1" Type="http://schemas.openxmlformats.org/officeDocument/2006/relationships/image" Target="../media/image127.jpeg"/><Relationship Id="rId2" Type="http://schemas.openxmlformats.org/officeDocument/2006/relationships/slideLayout" Target="../slideLayouts/slideLayout3.xml"/>
</Relationships>
</file>

<file path=ppt/slides/_rels/slide129.xml.rels><?xml version="1.0" encoding="UTF-8"?>
<Relationships xmlns="http://schemas.openxmlformats.org/package/2006/relationships"><Relationship Id="rId1" Type="http://schemas.openxmlformats.org/officeDocument/2006/relationships/image" Target="../media/image128.jpe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130.xml.rels><?xml version="1.0" encoding="UTF-8"?>
<Relationships xmlns="http://schemas.openxmlformats.org/package/2006/relationships"><Relationship Id="rId1" Type="http://schemas.openxmlformats.org/officeDocument/2006/relationships/image" Target="../media/image129.jpeg"/><Relationship Id="rId2" Type="http://schemas.openxmlformats.org/officeDocument/2006/relationships/slideLayout" Target="../slideLayouts/slideLayout3.xml"/>
</Relationships>
</file>

<file path=ppt/slides/_rels/slide131.xml.rels><?xml version="1.0" encoding="UTF-8"?>
<Relationships xmlns="http://schemas.openxmlformats.org/package/2006/relationships"><Relationship Id="rId1" Type="http://schemas.openxmlformats.org/officeDocument/2006/relationships/image" Target="../media/image130.jpeg"/><Relationship Id="rId2" Type="http://schemas.openxmlformats.org/officeDocument/2006/relationships/slideLayout" Target="../slideLayouts/slideLayout3.xml"/>
</Relationships>
</file>

<file path=ppt/slides/_rels/slide132.xml.rels><?xml version="1.0" encoding="UTF-8"?>
<Relationships xmlns="http://schemas.openxmlformats.org/package/2006/relationships"><Relationship Id="rId1" Type="http://schemas.openxmlformats.org/officeDocument/2006/relationships/image" Target="../media/image131.jpeg"/><Relationship Id="rId2" Type="http://schemas.openxmlformats.org/officeDocument/2006/relationships/slideLayout" Target="../slideLayouts/slideLayout3.xml"/>
</Relationships>
</file>

<file path=ppt/slides/_rels/slide133.xml.rels><?xml version="1.0" encoding="UTF-8"?>
<Relationships xmlns="http://schemas.openxmlformats.org/package/2006/relationships"><Relationship Id="rId1" Type="http://schemas.openxmlformats.org/officeDocument/2006/relationships/image" Target="../media/image132.jpeg"/><Relationship Id="rId2" Type="http://schemas.openxmlformats.org/officeDocument/2006/relationships/slideLayout" Target="../slideLayouts/slideLayout3.xml"/>
</Relationships>
</file>

<file path=ppt/slides/_rels/slide134.xml.rels><?xml version="1.0" encoding="UTF-8"?>
<Relationships xmlns="http://schemas.openxmlformats.org/package/2006/relationships"><Relationship Id="rId1" Type="http://schemas.openxmlformats.org/officeDocument/2006/relationships/image" Target="../media/image133.jpeg"/><Relationship Id="rId2" Type="http://schemas.openxmlformats.org/officeDocument/2006/relationships/slideLayout" Target="../slideLayouts/slideLayout3.xml"/>
</Relationships>
</file>

<file path=ppt/slides/_rels/slide135.xml.rels><?xml version="1.0" encoding="UTF-8"?>
<Relationships xmlns="http://schemas.openxmlformats.org/package/2006/relationships"><Relationship Id="rId1" Type="http://schemas.openxmlformats.org/officeDocument/2006/relationships/image" Target="../media/image134.jpeg"/><Relationship Id="rId2" Type="http://schemas.openxmlformats.org/officeDocument/2006/relationships/slideLayout" Target="../slideLayouts/slideLayout3.xml"/>
</Relationships>
</file>

<file path=ppt/slides/_rels/slide136.xml.rels><?xml version="1.0" encoding="UTF-8"?>
<Relationships xmlns="http://schemas.openxmlformats.org/package/2006/relationships"><Relationship Id="rId1" Type="http://schemas.openxmlformats.org/officeDocument/2006/relationships/image" Target="../media/image135.jpeg"/><Relationship Id="rId2" Type="http://schemas.openxmlformats.org/officeDocument/2006/relationships/slideLayout" Target="../slideLayouts/slideLayout3.xml"/>
</Relationships>
</file>

<file path=ppt/slides/_rels/slide137.xml.rels><?xml version="1.0" encoding="UTF-8"?>
<Relationships xmlns="http://schemas.openxmlformats.org/package/2006/relationships"><Relationship Id="rId1" Type="http://schemas.openxmlformats.org/officeDocument/2006/relationships/image" Target="../media/image136.jpeg"/><Relationship Id="rId2" Type="http://schemas.openxmlformats.org/officeDocument/2006/relationships/slideLayout" Target="../slideLayouts/slideLayout3.xml"/>
</Relationships>
</file>

<file path=ppt/slides/_rels/slide138.xml.rels><?xml version="1.0" encoding="UTF-8"?>
<Relationships xmlns="http://schemas.openxmlformats.org/package/2006/relationships"><Relationship Id="rId1" Type="http://schemas.openxmlformats.org/officeDocument/2006/relationships/image" Target="../media/image137.jpeg"/><Relationship Id="rId2" Type="http://schemas.openxmlformats.org/officeDocument/2006/relationships/slideLayout" Target="../slideLayouts/slideLayout3.xml"/>
</Relationships>
</file>

<file path=ppt/slides/_rels/slide139.xml.rels><?xml version="1.0" encoding="UTF-8"?>
<Relationships xmlns="http://schemas.openxmlformats.org/package/2006/relationships"><Relationship Id="rId1" Type="http://schemas.openxmlformats.org/officeDocument/2006/relationships/image" Target="../media/image138.jpe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.xml"/>
</Relationships>
</file>

<file path=ppt/slides/_rels/slide140.xml.rels><?xml version="1.0" encoding="UTF-8"?>
<Relationships xmlns="http://schemas.openxmlformats.org/package/2006/relationships"><Relationship Id="rId1" Type="http://schemas.openxmlformats.org/officeDocument/2006/relationships/image" Target="../media/image139.jpeg"/><Relationship Id="rId2" Type="http://schemas.openxmlformats.org/officeDocument/2006/relationships/slideLayout" Target="../slideLayouts/slideLayout3.xml"/>
</Relationships>
</file>

<file path=ppt/slides/_rels/slide141.xml.rels><?xml version="1.0" encoding="UTF-8"?>
<Relationships xmlns="http://schemas.openxmlformats.org/package/2006/relationships"><Relationship Id="rId1" Type="http://schemas.openxmlformats.org/officeDocument/2006/relationships/image" Target="../media/image140.jpeg"/><Relationship Id="rId2" Type="http://schemas.openxmlformats.org/officeDocument/2006/relationships/slideLayout" Target="../slideLayouts/slideLayout3.xml"/>
</Relationships>
</file>

<file path=ppt/slides/_rels/slide142.xml.rels><?xml version="1.0" encoding="UTF-8"?>
<Relationships xmlns="http://schemas.openxmlformats.org/package/2006/relationships"><Relationship Id="rId1" Type="http://schemas.openxmlformats.org/officeDocument/2006/relationships/image" Target="../media/image141.jpeg"/><Relationship Id="rId2" Type="http://schemas.openxmlformats.org/officeDocument/2006/relationships/slideLayout" Target="../slideLayouts/slideLayout3.xml"/>
</Relationships>
</file>

<file path=ppt/slides/_rels/slide143.xml.rels><?xml version="1.0" encoding="UTF-8"?>
<Relationships xmlns="http://schemas.openxmlformats.org/package/2006/relationships"><Relationship Id="rId1" Type="http://schemas.openxmlformats.org/officeDocument/2006/relationships/image" Target="../media/image142.jpeg"/><Relationship Id="rId2" Type="http://schemas.openxmlformats.org/officeDocument/2006/relationships/slideLayout" Target="../slideLayouts/slideLayout3.xml"/>
</Relationships>
</file>

<file path=ppt/slides/_rels/slide144.xml.rels><?xml version="1.0" encoding="UTF-8"?>
<Relationships xmlns="http://schemas.openxmlformats.org/package/2006/relationships"><Relationship Id="rId1" Type="http://schemas.openxmlformats.org/officeDocument/2006/relationships/image" Target="../media/image143.jpeg"/><Relationship Id="rId2" Type="http://schemas.openxmlformats.org/officeDocument/2006/relationships/slideLayout" Target="../slideLayouts/slideLayout3.xml"/>
</Relationships>
</file>

<file path=ppt/slides/_rels/slide145.xml.rels><?xml version="1.0" encoding="UTF-8"?>
<Relationships xmlns="http://schemas.openxmlformats.org/package/2006/relationships"><Relationship Id="rId1" Type="http://schemas.openxmlformats.org/officeDocument/2006/relationships/image" Target="../media/image144.jpe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slideLayout" Target="../slideLayouts/slideLayout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slideLayout" Target="../slideLayouts/slideLayout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slideLayout" Target="../slideLayouts/slideLayout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slideLayout" Target="../slideLayouts/slideLayout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slideLayout" Target="../slideLayouts/slideLayout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slideLayout" Target="../slideLayouts/slideLayout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slideLayout" Target="../slideLayouts/slideLayout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68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slideLayout" Target="../slideLayouts/slideLayout3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slideLayout" Target="../slideLayouts/slideLayout3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71.jpeg"/><Relationship Id="rId2" Type="http://schemas.openxmlformats.org/officeDocument/2006/relationships/slideLayout" Target="../slideLayouts/slideLayout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72.jpeg"/><Relationship Id="rId2" Type="http://schemas.openxmlformats.org/officeDocument/2006/relationships/slideLayout" Target="../slideLayouts/slideLayout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73.jpeg"/><Relationship Id="rId2" Type="http://schemas.openxmlformats.org/officeDocument/2006/relationships/slideLayout" Target="../slideLayouts/slideLayout3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74.jpeg"/><Relationship Id="rId2" Type="http://schemas.openxmlformats.org/officeDocument/2006/relationships/slideLayout" Target="../slideLayouts/slideLayout3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75.jpeg"/><Relationship Id="rId2" Type="http://schemas.openxmlformats.org/officeDocument/2006/relationships/slideLayout" Target="../slideLayouts/slideLayout3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76.jpeg"/><Relationship Id="rId2" Type="http://schemas.openxmlformats.org/officeDocument/2006/relationships/slideLayout" Target="../slideLayouts/slideLayout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77.jpeg"/><Relationship Id="rId2" Type="http://schemas.openxmlformats.org/officeDocument/2006/relationships/slideLayout" Target="../slideLayouts/slideLayout3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78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79.jpeg"/><Relationship Id="rId2" Type="http://schemas.openxmlformats.org/officeDocument/2006/relationships/slideLayout" Target="../slideLayouts/slideLayout3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80.jpeg"/><Relationship Id="rId2" Type="http://schemas.openxmlformats.org/officeDocument/2006/relationships/slideLayout" Target="../slideLayouts/slideLayout3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image" Target="../media/image81.jpeg"/><Relationship Id="rId2" Type="http://schemas.openxmlformats.org/officeDocument/2006/relationships/slideLayout" Target="../slideLayouts/slideLayout3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82.jpeg"/><Relationship Id="rId2" Type="http://schemas.openxmlformats.org/officeDocument/2006/relationships/slideLayout" Target="../slideLayouts/slideLayout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image" Target="../media/image83.jpeg"/><Relationship Id="rId2" Type="http://schemas.openxmlformats.org/officeDocument/2006/relationships/slideLayout" Target="../slideLayouts/slideLayout3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slideLayout" Target="../slideLayouts/slideLayout3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85.jpeg"/><Relationship Id="rId2" Type="http://schemas.openxmlformats.org/officeDocument/2006/relationships/slideLayout" Target="../slideLayouts/slideLayout3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86.jpeg"/><Relationship Id="rId2" Type="http://schemas.openxmlformats.org/officeDocument/2006/relationships/slideLayout" Target="../slideLayouts/slideLayout3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image" Target="../media/image87.jpeg"/><Relationship Id="rId2" Type="http://schemas.openxmlformats.org/officeDocument/2006/relationships/slideLayout" Target="../slideLayouts/slideLayout3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image" Target="../media/image88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image" Target="../media/image89.jpeg"/><Relationship Id="rId2" Type="http://schemas.openxmlformats.org/officeDocument/2006/relationships/slideLayout" Target="../slideLayouts/slideLayout3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image" Target="../media/image90.jpeg"/><Relationship Id="rId2" Type="http://schemas.openxmlformats.org/officeDocument/2006/relationships/slideLayout" Target="../slideLayouts/slideLayout3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image" Target="../media/image91.jpeg"/><Relationship Id="rId2" Type="http://schemas.openxmlformats.org/officeDocument/2006/relationships/slideLayout" Target="../slideLayouts/slideLayout3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image" Target="../media/image92.jpeg"/><Relationship Id="rId2" Type="http://schemas.openxmlformats.org/officeDocument/2006/relationships/slideLayout" Target="../slideLayouts/slideLayout3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image" Target="../media/image93.jpeg"/><Relationship Id="rId2" Type="http://schemas.openxmlformats.org/officeDocument/2006/relationships/slideLayout" Target="../slideLayouts/slideLayout3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image" Target="../media/image94.jpeg"/><Relationship Id="rId2" Type="http://schemas.openxmlformats.org/officeDocument/2006/relationships/slideLayout" Target="../slideLayouts/slideLayout3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image" Target="../media/image95.jpeg"/><Relationship Id="rId2" Type="http://schemas.openxmlformats.org/officeDocument/2006/relationships/slideLayout" Target="../slideLayouts/slideLayout3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image" Target="../media/image96.jpeg"/><Relationship Id="rId2" Type="http://schemas.openxmlformats.org/officeDocument/2006/relationships/slideLayout" Target="../slideLayouts/slideLayout3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image" Target="../media/image97.jpeg"/><Relationship Id="rId2" Type="http://schemas.openxmlformats.org/officeDocument/2006/relationships/slideLayout" Target="../slideLayouts/slideLayout3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image" Target="../media/image98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3640" y="568800"/>
            <a:ext cx="9068760" cy="480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-216000" algn="ctr">
              <a:lnSpc>
                <a:spcPct val="15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ffffcc"/>
                </a:solidFill>
                <a:uFillTx/>
                <a:latin typeface="Arial"/>
              </a:rPr>
              <a:t>M40, no neurological history</a:t>
            </a:r>
            <a:endParaRPr b="0" lang="en-US" sz="3200" strike="noStrike" u="none">
              <a:solidFill>
                <a:srgbClr val="ffffcc"/>
              </a:solidFill>
              <a:uFillTx/>
              <a:latin typeface="Arial"/>
              <a:ea typeface="Arial"/>
            </a:endParaRPr>
          </a:p>
          <a:p>
            <a:pPr marL="216000" indent="-216000" algn="ctr">
              <a:lnSpc>
                <a:spcPct val="15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600" strike="noStrike" u="none">
                <a:solidFill>
                  <a:srgbClr val="ffffcc"/>
                </a:solidFill>
                <a:uFillTx/>
                <a:latin typeface="Arial"/>
                <a:ea typeface="Arial"/>
              </a:rPr>
              <a:t>4 months ago acute “chest infection” for 2 weeks with high </a:t>
            </a:r>
            <a:r>
              <a:rPr b="0" lang="en-US" sz="2600" strike="noStrike" u="none">
                <a:solidFill>
                  <a:srgbClr val="ffffcc"/>
                </a:solidFill>
                <a:uFillTx/>
                <a:latin typeface="Arial"/>
              </a:rPr>
              <a:t>fever and severe coughing </a:t>
            </a:r>
            <a:endParaRPr b="0" lang="en-US" sz="2600" strike="noStrike" u="none">
              <a:solidFill>
                <a:srgbClr val="ffffcc"/>
              </a:solidFill>
              <a:uFillTx/>
              <a:latin typeface="Arial"/>
            </a:endParaRPr>
          </a:p>
          <a:p>
            <a:pPr marL="216000" indent="-216000" algn="ctr">
              <a:lnSpc>
                <a:spcPct val="15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ffffcc"/>
                </a:solidFill>
                <a:uFillTx/>
                <a:latin typeface="Arial"/>
              </a:rPr>
              <a:t>onset of right arm/shoulder pain 1-2 weeks into the infection</a:t>
            </a:r>
            <a:endParaRPr b="0" lang="en-US" sz="3200" strike="noStrike" u="none">
              <a:solidFill>
                <a:srgbClr val="ffffcc"/>
              </a:solidFill>
              <a:uFillTx/>
              <a:latin typeface="Arial"/>
              <a:ea typeface="Arial"/>
            </a:endParaRPr>
          </a:p>
          <a:p>
            <a:pPr marL="216000" indent="-216000" algn="ctr">
              <a:lnSpc>
                <a:spcPct val="15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600" strike="noStrike" u="none">
                <a:solidFill>
                  <a:srgbClr val="ffffcc"/>
                </a:solidFill>
                <a:uFillTx/>
                <a:latin typeface="Arial"/>
                <a:ea typeface="Arial"/>
              </a:rPr>
              <a:t>cessation of pain after 1-2 weeks, with progressive axillary </a:t>
            </a:r>
            <a:r>
              <a:rPr b="0" lang="en-US" sz="2600" strike="noStrike" u="none">
                <a:solidFill>
                  <a:srgbClr val="ffffcc"/>
                </a:solidFill>
                <a:uFillTx/>
                <a:latin typeface="Arial"/>
              </a:rPr>
              <a:t>nerve sensomotoric deficit and by now visible atrophy of deltoid muscle</a:t>
            </a:r>
            <a:endParaRPr b="0" lang="en-US" sz="2600" strike="noStrike" u="none">
              <a:solidFill>
                <a:srgbClr val="ffffcc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0" y="-2203560"/>
            <a:ext cx="10076760" cy="100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LibreOffice/24.8.2.1$Windows_X86_64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2024-11-07T14:31:35Z</dcterms:created>
  <dc:creator/>
  <dc:description/>
  <dc:language>en-US</dc:language>
  <cp:lastModifiedBy/>
  <dcterms:modified xsi:type="dcterms:W3CDTF">2024-11-07T14:38:49Z</dcterms:modified>
  <cp:revision>1</cp:revision>
  <dc:subject/>
  <dc:title/>
</cp:coreProperties>
</file>