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1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8AF25-6A83-215A-5CDC-2B3F3D24EC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06CCD4-B619-4C74-B84C-304ABDAD6C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2B63A-3EAB-B33A-AA3A-7CF8A0D52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8D94-D2AA-4945-BE3F-5849A6C5420C}" type="datetimeFigureOut">
              <a:rPr lang="en-IN" smtClean="0"/>
              <a:t>24-09-2024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21ECEF-295C-7236-F216-6131A9FB4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9DE649-7668-84FC-87BD-BE23C2023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036C-79B8-4656-8E63-B69C051FF0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6575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E5B94-F242-9968-C9B6-0D319EC82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D00866-D5E3-0410-2A0D-7319BE50DB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534AF-C787-73D4-5B77-3B9DECFEC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8D94-D2AA-4945-BE3F-5849A6C5420C}" type="datetimeFigureOut">
              <a:rPr lang="en-IN" smtClean="0"/>
              <a:t>24-09-2024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ED570C-A4AF-7A12-F7A0-A15A6846C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0DCD2-3339-92C0-AEB8-79908EC35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036C-79B8-4656-8E63-B69C051FF0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4190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DEF115-5732-33C1-CDCF-2968252A47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394764-A77F-6ADE-B118-A7D2C97A76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D8B3EA-B550-CBFC-F360-30CBA22B3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8D94-D2AA-4945-BE3F-5849A6C5420C}" type="datetimeFigureOut">
              <a:rPr lang="en-IN" smtClean="0"/>
              <a:t>24-09-2024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59329-54ED-3C21-D2AF-AC1498559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21F646-4C2E-4C47-7345-1CD4CEF13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036C-79B8-4656-8E63-B69C051FF0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2874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7AF17-818A-1C03-1401-D00ACCBA2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F3509-FE64-4624-5E07-8C232C89A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1E86A-C07D-20D4-8E71-784ED91DA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8D94-D2AA-4945-BE3F-5849A6C5420C}" type="datetimeFigureOut">
              <a:rPr lang="en-IN" smtClean="0"/>
              <a:t>24-09-2024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5BA82-F7AD-38B7-99E8-E512706D9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FBE8A-EB71-E761-4318-05BBFC47F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036C-79B8-4656-8E63-B69C051FF0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5349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65182-27E2-3A42-AF4A-6D8423F83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A8D225-B454-0C69-4F19-D7BFAA1419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FB6A1E-14F6-6940-537B-67527E69E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8D94-D2AA-4945-BE3F-5849A6C5420C}" type="datetimeFigureOut">
              <a:rPr lang="en-IN" smtClean="0"/>
              <a:t>24-09-2024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BF0A33-C46C-A351-4726-5C05F9287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49B5EF-CEBF-0552-AF57-C749EBC16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036C-79B8-4656-8E63-B69C051FF0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312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EF51E-5A0F-5E17-DBA5-4BCD4BCE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11F1E-B755-0075-39C5-E3A1E7B363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5DD379-A602-78C7-778D-5B58E30535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57599A-ACE3-C732-D972-51F019F5B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8D94-D2AA-4945-BE3F-5849A6C5420C}" type="datetimeFigureOut">
              <a:rPr lang="en-IN" smtClean="0"/>
              <a:t>24-09-2024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CD983A-3D1A-3FE4-66B4-7CB0C3A1F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559174-6BC8-1ED1-D497-144B572EC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036C-79B8-4656-8E63-B69C051FF0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1834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B4633-CD9C-0D38-2A5D-1EC1E7D69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30AB2C-AB31-A457-E07E-52BF57D80E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D4DF1E-E0BE-CAF1-1908-2BD101C9A1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058ACA-96C0-F01C-D082-367FF6F465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6EE8EB-AD20-B80E-A387-AC9AC51A5F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B82A79-8876-3921-2F29-2B81B8F1E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8D94-D2AA-4945-BE3F-5849A6C5420C}" type="datetimeFigureOut">
              <a:rPr lang="en-IN" smtClean="0"/>
              <a:t>24-09-2024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B0C3A2-9C22-DAAC-9C7B-00C5B49F8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FB24CE-A4FA-42E7-B278-44B20E525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036C-79B8-4656-8E63-B69C051FF0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9862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0D2BC-6270-38F3-E628-BEE38AFCA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342109-C8FD-B27D-30E9-130424535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8D94-D2AA-4945-BE3F-5849A6C5420C}" type="datetimeFigureOut">
              <a:rPr lang="en-IN" smtClean="0"/>
              <a:t>24-09-2024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380C88-6E1F-912F-987D-3F2E28698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A98274-F41E-9778-BA84-21AEA43B5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036C-79B8-4656-8E63-B69C051FF0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1320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28DF08-315F-F041-8DDD-8422B449D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8D94-D2AA-4945-BE3F-5849A6C5420C}" type="datetimeFigureOut">
              <a:rPr lang="en-IN" smtClean="0"/>
              <a:t>24-09-2024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ADC9FD-3348-02E7-B198-6B12B4ED7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91C8F8-A6E1-49E9-209D-13E7A17C7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036C-79B8-4656-8E63-B69C051FF0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57950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A8C78-F131-EE8F-099A-77B10F96D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4C771-C235-4EDF-6340-32AD6039F1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F06BD-6EDA-96EC-A870-16C0B069DA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DA76A6-41CA-E95C-F4B1-4E1529091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8D94-D2AA-4945-BE3F-5849A6C5420C}" type="datetimeFigureOut">
              <a:rPr lang="en-IN" smtClean="0"/>
              <a:t>24-09-2024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3AA55-73B5-559E-1ADC-413CC30CA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1744EF-A9EE-CC64-83AC-59F2BD119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036C-79B8-4656-8E63-B69C051FF0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1047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11CE8-5733-7637-7EC8-BE90A688A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F079EC-4AA5-959D-4484-BAF8A022BD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51CFC8-1F37-68E5-6B61-2C61FE6919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1B2422-B149-12E7-F5A0-C3E8636E5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8D94-D2AA-4945-BE3F-5849A6C5420C}" type="datetimeFigureOut">
              <a:rPr lang="en-IN" smtClean="0"/>
              <a:t>24-09-2024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3C7DB0-D5F1-8079-2B2D-43C4DA587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23B8B2-D20D-29F5-11F0-B5ABAD5ED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036C-79B8-4656-8E63-B69C051FF0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2264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54CB3E-A868-64AC-D875-EC3CE6FB7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66CD27-14B9-C8EA-EE8E-56B6FFF63B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BE5E12-6A60-1F57-247B-6089AF37F4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58D94-D2AA-4945-BE3F-5849A6C5420C}" type="datetimeFigureOut">
              <a:rPr lang="en-IN" smtClean="0"/>
              <a:t>24-09-2024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E38D1C-DC9A-F8C4-10B9-609CCC298D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4A079-95EF-31AB-2CEF-C20678C899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0036C-79B8-4656-8E63-B69C051FF0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3079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7FA40CD-7E66-88A3-6238-EEE5C29CDF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1229" y="1237250"/>
            <a:ext cx="4090771" cy="44748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3ED3C1D-4D03-BE85-2AB3-6672694DD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6839" y="1225201"/>
            <a:ext cx="4458322" cy="44773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30C3848-9B6E-E9B1-5CCB-F95D8A4F20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5201"/>
            <a:ext cx="4382112" cy="4486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717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1B403501-C048-5454-63C2-E217CA5E6C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177660"/>
            <a:ext cx="4970930" cy="4790986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E8709521-E1F8-D433-D85F-7D94B8C4B9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008" y="1177660"/>
            <a:ext cx="5187323" cy="4790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613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priyanka solanki</dc:creator>
  <cp:lastModifiedBy>priyanka solanki</cp:lastModifiedBy>
  <cp:revision>1</cp:revision>
  <dcterms:created xsi:type="dcterms:W3CDTF">2024-09-24T14:36:59Z</dcterms:created>
  <dcterms:modified xsi:type="dcterms:W3CDTF">2024-09-24T14:37:06Z</dcterms:modified>
</cp:coreProperties>
</file>