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AF25-6A83-215A-5CDC-2B3F3D24E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6CCD4-B619-4C74-B84C-304ABDAD6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2B63A-3EAB-B33A-AA3A-7CF8A0D52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1ECEF-295C-7236-F216-6131A9FB4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DE649-7668-84FC-87BD-BE23C202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57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5B94-F242-9968-C9B6-0D319EC82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00866-D5E3-0410-2A0D-7319BE50D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534AF-C787-73D4-5B77-3B9DECFE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D570C-A4AF-7A12-F7A0-A15A6846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0DCD2-3339-92C0-AEB8-79908EC3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19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DEF115-5732-33C1-CDCF-2968252A4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94764-A77F-6ADE-B118-A7D2C97A7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8B3EA-B550-CBFC-F360-30CBA22B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59329-54ED-3C21-D2AF-AC149855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1F646-4C2E-4C47-7345-1CD4CEF1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87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7AF17-818A-1C03-1401-D00ACCB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F3509-FE64-4624-5E07-8C232C89A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1E86A-C07D-20D4-8E71-784ED91D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5BA82-F7AD-38B7-99E8-E512706D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FBE8A-EB71-E761-4318-05BBFC47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34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5182-27E2-3A42-AF4A-6D8423F83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8D225-B454-0C69-4F19-D7BFAA141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B6A1E-14F6-6940-537B-67527E69E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F0A33-C46C-A351-4726-5C05F928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9B5EF-CEBF-0552-AF57-C749EBC1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31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EF51E-5A0F-5E17-DBA5-4BCD4BCE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11F1E-B755-0075-39C5-E3A1E7B36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DD379-A602-78C7-778D-5B58E3053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7599A-ACE3-C732-D972-51F019F5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D983A-3D1A-3FE4-66B4-7CB0C3A1F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59174-6BC8-1ED1-D497-144B572E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83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4633-CD9C-0D38-2A5D-1EC1E7D6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0AB2C-AB31-A457-E07E-52BF57D80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4DF1E-E0BE-CAF1-1908-2BD101C9A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58ACA-96C0-F01C-D082-367FF6F46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6EE8EB-AD20-B80E-A387-AC9AC51A5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82A79-8876-3921-2F29-2B81B8F1E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B0C3A2-9C22-DAAC-9C7B-00C5B49F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FB24CE-A4FA-42E7-B278-44B20E52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86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0D2BC-6270-38F3-E628-BEE38AFC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42109-C8FD-B27D-30E9-13042453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80C88-6E1F-912F-987D-3F2E2869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98274-F41E-9778-BA84-21AEA43B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132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28DF08-315F-F041-8DDD-8422B449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DC9FD-3348-02E7-B198-6B12B4ED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1C8F8-A6E1-49E9-209D-13E7A17C7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95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A8C78-F131-EE8F-099A-77B10F96D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4C771-C235-4EDF-6340-32AD6039F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F06BD-6EDA-96EC-A870-16C0B069D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A76A6-41CA-E95C-F4B1-4E152909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3AA55-73B5-559E-1ADC-413CC30C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744EF-A9EE-CC64-83AC-59F2BD11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04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1CE8-5733-7637-7EC8-BE90A688A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079EC-4AA5-959D-4484-BAF8A022B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1CFC8-1F37-68E5-6B61-2C61FE691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B2422-B149-12E7-F5A0-C3E8636E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C7DB0-D5F1-8079-2B2D-43C4DA58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3B8B2-D20D-29F5-11F0-B5ABAD5ED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226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4CB3E-A868-64AC-D875-EC3CE6FB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6CD27-14B9-C8EA-EE8E-56B6FFF63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5E12-6A60-1F57-247B-6089AF37F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8D94-D2AA-4945-BE3F-5849A6C5420C}" type="datetimeFigureOut">
              <a:rPr lang="en-IN" smtClean="0"/>
              <a:t>24-09-2024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38D1C-DC9A-F8C4-10B9-609CCC298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4A079-95EF-31AB-2CEF-C20678C89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036C-79B8-4656-8E63-B69C051FF0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07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FA40CD-7E66-88A3-6238-EEE5C29CD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229" y="1237250"/>
            <a:ext cx="4090771" cy="44748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ED3C1D-4D03-BE85-2AB3-6672694DD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839" y="1225201"/>
            <a:ext cx="4458322" cy="4477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0C3848-9B6E-E9B1-5CCB-F95D8A4F20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201"/>
            <a:ext cx="4382112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1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1B403501-C048-5454-63C2-E217CA5E6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77660"/>
            <a:ext cx="4970930" cy="479098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8709521-E1F8-D433-D85F-7D94B8C4B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008" y="1177660"/>
            <a:ext cx="5187323" cy="479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1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priyanka solanki</dc:creator>
  <cp:lastModifiedBy>priyanka solanki</cp:lastModifiedBy>
  <cp:revision>1</cp:revision>
  <dcterms:created xsi:type="dcterms:W3CDTF">2024-09-24T14:36:59Z</dcterms:created>
  <dcterms:modified xsi:type="dcterms:W3CDTF">2024-09-24T14:37:06Z</dcterms:modified>
</cp:coreProperties>
</file>