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7" autoAdjust="0"/>
    <p:restoredTop sz="94660"/>
  </p:normalViewPr>
  <p:slideViewPr>
    <p:cSldViewPr snapToGrid="0">
      <p:cViewPr varScale="1">
        <p:scale>
          <a:sx n="70" d="100"/>
          <a:sy n="70" d="100"/>
        </p:scale>
        <p:origin x="84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DE575-BDC2-40DB-BBC9-509E33C941AC}" type="datetimeFigureOut">
              <a:rPr lang="nb-NO" smtClean="0"/>
              <a:t>17.06.2024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FD4012-66FA-4FF9-9FEA-7E88E173528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2990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1F3590-929B-49E8-892E-6BC0E7AE6FB4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2544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6CD3-7DBC-449F-BBDF-E518FF243EC5}" type="datetimeFigureOut">
              <a:rPr lang="nb-NO" smtClean="0"/>
              <a:t>17.06.2024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ABAE-83C0-4A0C-BECC-21B160D0A5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7711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6CD3-7DBC-449F-BBDF-E518FF243EC5}" type="datetimeFigureOut">
              <a:rPr lang="nb-NO" smtClean="0"/>
              <a:t>17.06.2024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ABAE-83C0-4A0C-BECC-21B160D0A5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87538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6CD3-7DBC-449F-BBDF-E518FF243EC5}" type="datetimeFigureOut">
              <a:rPr lang="nb-NO" smtClean="0"/>
              <a:t>17.06.2024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ABAE-83C0-4A0C-BECC-21B160D0A5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37800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6CD3-7DBC-449F-BBDF-E518FF243EC5}" type="datetimeFigureOut">
              <a:rPr lang="nb-NO" smtClean="0"/>
              <a:t>17.06.2024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ABAE-83C0-4A0C-BECC-21B160D0A5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87354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6CD3-7DBC-449F-BBDF-E518FF243EC5}" type="datetimeFigureOut">
              <a:rPr lang="nb-NO" smtClean="0"/>
              <a:t>17.06.2024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ABAE-83C0-4A0C-BECC-21B160D0A5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5015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6CD3-7DBC-449F-BBDF-E518FF243EC5}" type="datetimeFigureOut">
              <a:rPr lang="nb-NO" smtClean="0"/>
              <a:t>17.06.2024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ABAE-83C0-4A0C-BECC-21B160D0A5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0340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6CD3-7DBC-449F-BBDF-E518FF243EC5}" type="datetimeFigureOut">
              <a:rPr lang="nb-NO" smtClean="0"/>
              <a:t>17.06.2024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ABAE-83C0-4A0C-BECC-21B160D0A5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55095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6CD3-7DBC-449F-BBDF-E518FF243EC5}" type="datetimeFigureOut">
              <a:rPr lang="nb-NO" smtClean="0"/>
              <a:t>17.06.2024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ABAE-83C0-4A0C-BECC-21B160D0A5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06716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6CD3-7DBC-449F-BBDF-E518FF243EC5}" type="datetimeFigureOut">
              <a:rPr lang="nb-NO" smtClean="0"/>
              <a:t>17.06.2024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ABAE-83C0-4A0C-BECC-21B160D0A5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3369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6CD3-7DBC-449F-BBDF-E518FF243EC5}" type="datetimeFigureOut">
              <a:rPr lang="nb-NO" smtClean="0"/>
              <a:t>17.06.2024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ABAE-83C0-4A0C-BECC-21B160D0A5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6301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6CD3-7DBC-449F-BBDF-E518FF243EC5}" type="datetimeFigureOut">
              <a:rPr lang="nb-NO" smtClean="0"/>
              <a:t>17.06.2024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ABAE-83C0-4A0C-BECC-21B160D0A5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3854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52086CD3-7DBC-449F-BBDF-E518FF243EC5}" type="datetimeFigureOut">
              <a:rPr lang="nb-NO" smtClean="0"/>
              <a:t>17.06.2024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2E97ABAE-83C0-4A0C-BECC-21B160D0A5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93866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[Image name]" descr="[Image description]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52500" y="0"/>
            <a:ext cx="10287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-tem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-tem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</Words>
  <Application>Microsoft Office PowerPoint</Application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Roar Pedersen</dc:creator>
  <cp:lastModifiedBy>Roar Pedersen</cp:lastModifiedBy>
  <cp:revision>1</cp:revision>
  <dcterms:created xsi:type="dcterms:W3CDTF">2024-06-17T10:32:30Z</dcterms:created>
  <dcterms:modified xsi:type="dcterms:W3CDTF">2024-06-17T10:33:26Z</dcterms:modified>
</cp:coreProperties>
</file>