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DE575-BDC2-40DB-BBC9-509E33C941AC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D4012-66FA-4FF9-9FEA-7E88E17352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29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F3590-929B-49E8-892E-6BC0E7AE6FB4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4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71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53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780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35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01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40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509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71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30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85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2086CD3-7DBC-449F-BBDF-E518FF243EC5}" type="datetimeFigureOut">
              <a:rPr lang="nb-NO" smtClean="0"/>
              <a:t>17.06.2024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E97ABAE-83C0-4A0C-BECC-21B160D0A5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386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[Image name]" descr="[Image description]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Roar Pedersen</dc:creator>
  <cp:lastModifiedBy>Roar Pedersen</cp:lastModifiedBy>
  <cp:revision>1</cp:revision>
  <dcterms:created xsi:type="dcterms:W3CDTF">2024-06-17T10:32:30Z</dcterms:created>
  <dcterms:modified xsi:type="dcterms:W3CDTF">2024-06-17T10:33:26Z</dcterms:modified>
</cp:coreProperties>
</file>