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3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2F181-E1E5-2E94-B5AD-FD2612804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A6BD4-5B02-EFEA-3B1D-3E59B71FA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20759-0088-6D39-7B96-552CC982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3693-0A02-40D7-B8E9-94C5688A3B8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48106-5E5B-41A4-6F93-8BB84B1B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B2E4F-78D5-21D8-0E49-432FD134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FDE7-DF5B-4C0D-8C60-01CDB4E8C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5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4D09-7E27-0813-2AA6-E5697F28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E9809-3029-6118-6F21-98B6FA392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DD2DA-B106-D88D-A833-CCAF5F7C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3693-0A02-40D7-B8E9-94C5688A3B8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CB777-8262-F6DB-2520-1D30D26E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89518-93AF-67D1-C258-B28C0E39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FDE7-DF5B-4C0D-8C60-01CDB4E8C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9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E2851-00E3-0416-5700-088349271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6F032-A472-9071-3EF3-3A732545B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55FBC-02EB-ED51-CA03-E80941D4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3693-0A02-40D7-B8E9-94C5688A3B8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995B4-2326-CDDE-5A6B-B01C38C3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6C011-F47E-6764-F2AF-8D009360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FDE7-DF5B-4C0D-8C60-01CDB4E8C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F774-CCD0-4A94-6F12-9EDAC89E1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9D4E4-4883-F6B0-E525-69E361675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A40C6-991B-29D6-ACBA-8CC03D6BC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3693-0A02-40D7-B8E9-94C5688A3B8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1C6CA-C457-A6D4-5243-96CA9437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BBA28-DB20-70AF-96BB-AE99D41D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FDE7-DF5B-4C0D-8C60-01CDB4E8C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5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F652-925B-6DC7-FEA6-4E9EA69A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355DD-5BCD-060F-0D09-C3247457D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9C2FA-8612-9DF1-7A7A-E2D14751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3693-0A02-40D7-B8E9-94C5688A3B8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4E922-F8F3-F96B-F079-25A14E32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9101-F245-E6A8-A181-357D0899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FDE7-DF5B-4C0D-8C60-01CDB4E8C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827D-E8A7-434A-2CE0-5462DD20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D93AF-CFA2-D189-1D73-089D4CE28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6048B-681B-E9AC-7B4B-00097FDA9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5CD83-37A7-5757-350E-34A40A58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3693-0A02-40D7-B8E9-94C5688A3B8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B358D-CB07-9F1C-DFD0-0BBB6199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C658B-A974-D5A0-C4A6-DCB81DAA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FDE7-DF5B-4C0D-8C60-01CDB4E8C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0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99E7-1E65-F8E4-272D-4049F670C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8A9C0-2E0F-8FD4-F5C0-5D8547C2B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CC355-CF64-F26D-9041-661BAD2E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36DFB-7A9C-B672-7E3B-4C7F4E7CD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BDDFC5-A12E-1427-7337-CBF32EE4F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5A74F-AEA9-C5B2-9493-251A2524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3693-0A02-40D7-B8E9-94C5688A3B8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71A36-6B2B-4EE0-D628-29A2E07C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D1AB0-7A18-3D4E-05C2-3C921FF7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FDE7-DF5B-4C0D-8C60-01CDB4E8C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5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C3B8D-9249-F3CF-E4B4-73FA37A9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51574-ECDB-E073-1F76-85BC611F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3693-0A02-40D7-B8E9-94C5688A3B8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83C43-8D7F-7466-C991-C0A2A027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19B1C-C4F1-6C30-F77A-2CEDECD8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FDE7-DF5B-4C0D-8C60-01CDB4E8C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54E5B-5A59-E0FE-60AF-B383CB432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3693-0A02-40D7-B8E9-94C5688A3B8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323E1-ECAB-DEA9-AA74-446B8B00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3025D-546D-0040-BCF1-9FB046F5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FDE7-DF5B-4C0D-8C60-01CDB4E8C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2ABE-4D7D-CBC6-3406-550D6B8E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731DD-4328-EBDA-565A-288B73CF4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11712-F2FB-ECC5-6593-866206EDE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88A57-5681-BAF3-A8D7-7B6262FFE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3693-0A02-40D7-B8E9-94C5688A3B8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FF13D-7853-309A-B9F6-FC52D854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C8D9C-E95A-EA17-C6E2-1ED28B1A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FDE7-DF5B-4C0D-8C60-01CDB4E8C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9F10C-5EE9-C69C-E2A3-1391944E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33332A-A385-591B-B4ED-1EC4A47FF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C489E-7759-7A11-401B-29D19B35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B4B2C-C40C-80ED-6D31-32DA152E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3693-0A02-40D7-B8E9-94C5688A3B8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D20CC-6D95-DC69-D1A0-627C87E2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DB52E-216D-F228-1623-9496CF13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FDE7-DF5B-4C0D-8C60-01CDB4E8C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7F4D4-2EDE-F733-93FF-6A77FC78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B0B33-30BA-6457-8750-5F0E45F26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8B18-3895-2048-96C1-6B9226A7E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F3693-0A02-40D7-B8E9-94C5688A3B8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42133-57A1-F10B-8857-79588DF03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92E44-0392-371E-A54B-DE13BAF7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69FDE7-DF5B-4C0D-8C60-01CDB4E8C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0F56-5780-0137-E7DF-87EF33A488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 64F status post L THA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6CABE-FC81-F2D7-0248-885B2856EE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Currently metal and ceramic, previously metal-on-metal</a:t>
            </a:r>
          </a:p>
        </p:txBody>
      </p:sp>
    </p:spTree>
    <p:extLst>
      <p:ext uri="{BB962C8B-B14F-4D97-AF65-F5344CB8AC3E}">
        <p14:creationId xmlns:p14="http://schemas.microsoft.com/office/powerpoint/2010/main" val="68903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-ray of a person's pelvis&#10;&#10;Description automatically generated">
            <a:extLst>
              <a:ext uri="{FF2B5EF4-FFF2-40B4-BE49-F238E27FC236}">
                <a16:creationId xmlns:a16="http://schemas.microsoft.com/office/drawing/2014/main" id="{CE37ADB7-1A84-B963-2AA0-AF82CBD34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7" t="16036" r="28559"/>
          <a:stretch/>
        </p:blipFill>
        <p:spPr>
          <a:xfrm>
            <a:off x="827902" y="729048"/>
            <a:ext cx="4880919" cy="5758250"/>
          </a:xfrm>
          <a:prstGeom prst="rect">
            <a:avLst/>
          </a:prstGeom>
        </p:spPr>
      </p:pic>
      <p:pic>
        <p:nvPicPr>
          <p:cNvPr id="7" name="Picture 6" descr="X-ray of a spine with a screw attached to it&#10;&#10;Description automatically generated">
            <a:extLst>
              <a:ext uri="{FF2B5EF4-FFF2-40B4-BE49-F238E27FC236}">
                <a16:creationId xmlns:a16="http://schemas.microsoft.com/office/drawing/2014/main" id="{FC1E6A8E-657B-BE26-BF02-A7B0924D9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6" t="16191" r="32628" b="2187"/>
          <a:stretch/>
        </p:blipFill>
        <p:spPr>
          <a:xfrm>
            <a:off x="7026273" y="729048"/>
            <a:ext cx="3954162" cy="559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9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ri&#10;&#10;Description automatically generated">
            <a:extLst>
              <a:ext uri="{FF2B5EF4-FFF2-40B4-BE49-F238E27FC236}">
                <a16:creationId xmlns:a16="http://schemas.microsoft.com/office/drawing/2014/main" id="{FB577D0A-ECCF-E685-B75F-6CA3736FF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17093" r="9232" b="12637"/>
          <a:stretch/>
        </p:blipFill>
        <p:spPr>
          <a:xfrm>
            <a:off x="4892314" y="2678568"/>
            <a:ext cx="6808572" cy="3493872"/>
          </a:xfrm>
          <a:prstGeom prst="rect">
            <a:avLst/>
          </a:prstGeom>
        </p:spPr>
      </p:pic>
      <p:pic>
        <p:nvPicPr>
          <p:cNvPr id="3" name="Picture 2" descr="A close-up of a mri&#10;&#10;Description automatically generated">
            <a:extLst>
              <a:ext uri="{FF2B5EF4-FFF2-40B4-BE49-F238E27FC236}">
                <a16:creationId xmlns:a16="http://schemas.microsoft.com/office/drawing/2014/main" id="{226CAB1E-FB48-C286-8485-C772B88CC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17117" r="7051" b="12613"/>
          <a:stretch/>
        </p:blipFill>
        <p:spPr>
          <a:xfrm>
            <a:off x="271851" y="424549"/>
            <a:ext cx="6808572" cy="3344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9ABF4F-7DD0-5982-0F54-3C978D44221B}"/>
              </a:ext>
            </a:extLst>
          </p:cNvPr>
          <p:cNvSpPr txBox="1"/>
          <p:nvPr/>
        </p:nvSpPr>
        <p:spPr>
          <a:xfrm>
            <a:off x="676893" y="3884798"/>
            <a:ext cx="357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Axial T1 WARP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D2DA7D-FF94-4A1F-7660-4484B6C51C6B}"/>
              </a:ext>
            </a:extLst>
          </p:cNvPr>
          <p:cNvSpPr txBox="1"/>
          <p:nvPr/>
        </p:nvSpPr>
        <p:spPr>
          <a:xfrm>
            <a:off x="6636327" y="6248785"/>
            <a:ext cx="357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Axial T1 WARP post Gad</a:t>
            </a:r>
          </a:p>
        </p:txBody>
      </p:sp>
    </p:spTree>
    <p:extLst>
      <p:ext uri="{BB962C8B-B14F-4D97-AF65-F5344CB8AC3E}">
        <p14:creationId xmlns:p14="http://schemas.microsoft.com/office/powerpoint/2010/main" val="74689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n x-ray&#10;&#10;Description automatically generated">
            <a:extLst>
              <a:ext uri="{FF2B5EF4-FFF2-40B4-BE49-F238E27FC236}">
                <a16:creationId xmlns:a16="http://schemas.microsoft.com/office/drawing/2014/main" id="{4528AC3F-65C5-FD23-CA52-CE0497423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1" t="20540" r="12724" b="11891"/>
          <a:stretch/>
        </p:blipFill>
        <p:spPr>
          <a:xfrm>
            <a:off x="524820" y="877330"/>
            <a:ext cx="6252519" cy="4633784"/>
          </a:xfrm>
          <a:prstGeom prst="rect">
            <a:avLst/>
          </a:prstGeom>
        </p:spPr>
      </p:pic>
      <p:pic>
        <p:nvPicPr>
          <p:cNvPr id="5" name="Picture 4" descr="An ultrasound of a baby&#10;&#10;Description automatically generated">
            <a:extLst>
              <a:ext uri="{FF2B5EF4-FFF2-40B4-BE49-F238E27FC236}">
                <a16:creationId xmlns:a16="http://schemas.microsoft.com/office/drawing/2014/main" id="{37E83821-0C21-11AC-9B2B-95DB35FF91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0" t="11039" r="13076" b="11196"/>
          <a:stretch/>
        </p:blipFill>
        <p:spPr>
          <a:xfrm>
            <a:off x="7302584" y="1050323"/>
            <a:ext cx="4263341" cy="4300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C434C-1645-B7D3-A7ED-8AD2E3F6BA57}"/>
              </a:ext>
            </a:extLst>
          </p:cNvPr>
          <p:cNvSpPr txBox="1"/>
          <p:nvPr/>
        </p:nvSpPr>
        <p:spPr>
          <a:xfrm>
            <a:off x="7647017" y="5807677"/>
            <a:ext cx="357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Axial T1 WARP post Gad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5C3BF-15EE-B286-8604-ABE05E6F8664}"/>
              </a:ext>
            </a:extLst>
          </p:cNvPr>
          <p:cNvSpPr txBox="1"/>
          <p:nvPr/>
        </p:nvSpPr>
        <p:spPr>
          <a:xfrm>
            <a:off x="1579418" y="5796004"/>
            <a:ext cx="357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Axial STIR</a:t>
            </a:r>
          </a:p>
        </p:txBody>
      </p:sp>
    </p:spTree>
    <p:extLst>
      <p:ext uri="{BB962C8B-B14F-4D97-AF65-F5344CB8AC3E}">
        <p14:creationId xmlns:p14="http://schemas.microsoft.com/office/powerpoint/2010/main" val="386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n x-ray of a pelvis&#10;&#10;Description automatically generated">
            <a:extLst>
              <a:ext uri="{FF2B5EF4-FFF2-40B4-BE49-F238E27FC236}">
                <a16:creationId xmlns:a16="http://schemas.microsoft.com/office/drawing/2014/main" id="{33977FCA-BE9D-9E8E-18B1-61587C9EA1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10450" r="21997" b="9730"/>
          <a:stretch/>
        </p:blipFill>
        <p:spPr>
          <a:xfrm>
            <a:off x="570557" y="840260"/>
            <a:ext cx="5224761" cy="4547286"/>
          </a:xfrm>
          <a:prstGeom prst="rect">
            <a:avLst/>
          </a:prstGeom>
        </p:spPr>
      </p:pic>
      <p:pic>
        <p:nvPicPr>
          <p:cNvPr id="5" name="Picture 4" descr="A close-up of an x-ray of a person's body&#10;&#10;Description automatically generated">
            <a:extLst>
              <a:ext uri="{FF2B5EF4-FFF2-40B4-BE49-F238E27FC236}">
                <a16:creationId xmlns:a16="http://schemas.microsoft.com/office/drawing/2014/main" id="{67369429-A245-BC98-701F-D1C984C8A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6822" r="17212" b="18764"/>
          <a:stretch/>
        </p:blipFill>
        <p:spPr>
          <a:xfrm>
            <a:off x="6396684" y="1270261"/>
            <a:ext cx="5213980" cy="3687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753455-955C-2847-BC5D-FF5D0601B1F3}"/>
              </a:ext>
            </a:extLst>
          </p:cNvPr>
          <p:cNvSpPr txBox="1"/>
          <p:nvPr/>
        </p:nvSpPr>
        <p:spPr>
          <a:xfrm>
            <a:off x="7659584" y="5387546"/>
            <a:ext cx="357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Coronal T1 WARP post Gad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72398-A7BE-2DBF-29B2-C818F07A2147}"/>
              </a:ext>
            </a:extLst>
          </p:cNvPr>
          <p:cNvSpPr txBox="1"/>
          <p:nvPr/>
        </p:nvSpPr>
        <p:spPr>
          <a:xfrm>
            <a:off x="1104405" y="5756878"/>
            <a:ext cx="357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Coronal STIR</a:t>
            </a:r>
          </a:p>
        </p:txBody>
      </p:sp>
    </p:spTree>
    <p:extLst>
      <p:ext uri="{BB962C8B-B14F-4D97-AF65-F5344CB8AC3E}">
        <p14:creationId xmlns:p14="http://schemas.microsoft.com/office/powerpoint/2010/main" val="354461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-ray of a hip joint&#10;&#10;Description automatically generated">
            <a:extLst>
              <a:ext uri="{FF2B5EF4-FFF2-40B4-BE49-F238E27FC236}">
                <a16:creationId xmlns:a16="http://schemas.microsoft.com/office/drawing/2014/main" id="{00AE4263-666E-01B6-E253-0BA779B1D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6933" r="4968" b="26400"/>
          <a:stretch/>
        </p:blipFill>
        <p:spPr>
          <a:xfrm>
            <a:off x="526943" y="1759056"/>
            <a:ext cx="5067946" cy="4572000"/>
          </a:xfrm>
          <a:prstGeom prst="rect">
            <a:avLst/>
          </a:prstGeom>
        </p:spPr>
      </p:pic>
      <p:pic>
        <p:nvPicPr>
          <p:cNvPr id="5" name="Picture 4" descr="X-ray of a pelvis&#10;&#10;Description automatically generated">
            <a:extLst>
              <a:ext uri="{FF2B5EF4-FFF2-40B4-BE49-F238E27FC236}">
                <a16:creationId xmlns:a16="http://schemas.microsoft.com/office/drawing/2014/main" id="{3CDE33E9-E864-455F-251D-F0D1383924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10017" r="3072" b="14052"/>
          <a:stretch/>
        </p:blipFill>
        <p:spPr>
          <a:xfrm>
            <a:off x="6597113" y="1286358"/>
            <a:ext cx="5067944" cy="52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9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-ray of a person's body&#10;&#10;Description automatically generated">
            <a:extLst>
              <a:ext uri="{FF2B5EF4-FFF2-40B4-BE49-F238E27FC236}">
                <a16:creationId xmlns:a16="http://schemas.microsoft.com/office/drawing/2014/main" id="{2E0F0939-D3D3-368B-B2E9-BA7FCBFC2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4" t="13623" r="25987" b="3845"/>
          <a:stretch/>
        </p:blipFill>
        <p:spPr>
          <a:xfrm>
            <a:off x="2021305" y="529389"/>
            <a:ext cx="7156222" cy="60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loth with black substance on it&#10;&#10;Description automatically generated">
            <a:extLst>
              <a:ext uri="{FF2B5EF4-FFF2-40B4-BE49-F238E27FC236}">
                <a16:creationId xmlns:a16="http://schemas.microsoft.com/office/drawing/2014/main" id="{B43888AB-B187-265B-01B3-39651C578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0" b="21510"/>
          <a:stretch/>
        </p:blipFill>
        <p:spPr>
          <a:xfrm>
            <a:off x="5842861" y="786580"/>
            <a:ext cx="5646551" cy="5769203"/>
          </a:xfrm>
          <a:prstGeom prst="rect">
            <a:avLst/>
          </a:prstGeom>
        </p:spPr>
      </p:pic>
      <p:pic>
        <p:nvPicPr>
          <p:cNvPr id="5" name="Picture 4" descr="A person with gloves and a cut open wound&#10;&#10;Description automatically generated with medium confidence">
            <a:extLst>
              <a:ext uri="{FF2B5EF4-FFF2-40B4-BE49-F238E27FC236}">
                <a16:creationId xmlns:a16="http://schemas.microsoft.com/office/drawing/2014/main" id="{E7615625-256F-488E-A977-CCEB3AE20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5"/>
          <a:stretch/>
        </p:blipFill>
        <p:spPr>
          <a:xfrm>
            <a:off x="311118" y="800929"/>
            <a:ext cx="5143500" cy="5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6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 64F status post L THA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64F status post L THA revision</dc:title>
  <dc:creator>Sonin, Andy</dc:creator>
  <cp:lastModifiedBy>Sonin, Andy</cp:lastModifiedBy>
  <cp:revision>2</cp:revision>
  <dcterms:created xsi:type="dcterms:W3CDTF">2024-03-15T02:22:44Z</dcterms:created>
  <dcterms:modified xsi:type="dcterms:W3CDTF">2024-04-25T21:58:07Z</dcterms:modified>
</cp:coreProperties>
</file>