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95C5-3D04-018C-DD5F-3B07059B2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CA6EE-719D-CA9A-51C2-ABB562919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959D-56FF-7C55-08A2-728EBE6F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3663-FBE4-867D-7665-69B1FFF1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C906-23F3-B4D5-F0A4-73264E0B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34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5F7A-C796-B391-8D40-A30A9D72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FE565-2675-D8E0-85A6-CEE412D0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80321-1921-6B26-49E7-38AF81C6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A08E-5269-FFFB-ECE9-B4CA5DA1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500AA-D8C1-B7FB-39C3-1C5057A3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3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E9EA8-5367-BECC-6DEF-B320777C0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FE521-5897-DD8C-509C-2B6791C4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E471-881A-96DB-5E78-5CDCD368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5200-2D90-D032-58FB-DA9B76AA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D440-AD61-49B6-C695-A5C38E5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6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3CC2-E030-F90B-379E-A63078FD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EBDCD-1C9D-B6ED-A42C-5C6A11B0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8077-A3AE-241B-704E-7EBF0C96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58A36-0250-7C97-1B02-1A5F62D6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1E55-99AD-4E18-192C-6948B99F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4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B167-0883-038B-A37E-E9DB6D19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BD13-65F5-5ABF-753D-C81EFA92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66286-91CF-FF6E-2CC4-972A3D41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0BEC-48EC-61EB-BB7E-85F7AF89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700D-0CFD-BBB8-5ACA-C1337010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6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2ED7-720C-54FB-D7CF-52D38AA3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CEB9-57B6-D80A-A64F-2E62B879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2333F-7585-2C30-8443-58D06FBD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92B02-13E3-EF13-4815-F6A107BF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8196-B1C7-CAFD-69FD-A38831D6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18740-6682-D54D-5341-EF381806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78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85D-4F54-CBF1-5F20-57846165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3E2EE-9813-486D-A517-A66DAB8F2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D4D0F-C464-9717-085C-CC81A1BA1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BDAA6-FB60-0569-5248-1A648E857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122B7-22C3-67E8-5DE0-562EB16C6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D18E1-9ADF-9AFE-69F6-22E2DE06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3991E-5C21-E431-EC6E-B4733106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8A9C9-C7D4-646B-2AF0-1D3566AD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38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674B-4B92-2F7B-FA79-6120C15A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13D6-26D1-9ED0-9DE4-00A3EC44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D33D2-BB41-1749-F74B-4C1DF73B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E0FBF-6A3E-8E85-54E9-9FA3A7B0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5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E1880-F611-798F-6F5C-35A76F3B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B4517-3018-641A-AD83-9E27A18D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D277-9959-AE6B-0577-FF25414F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4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EA37-B8C5-EB0D-A41C-45E0D71E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93592-D36E-2D99-B229-BF9B0E4B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B2E74-FAC4-0D77-E93E-A8DB038A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1585-8937-EEB3-8DA5-292F55FF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88B4C-1332-161B-40DD-E3BCAE7F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EC47C-6872-00AE-E9B5-BB8B0796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5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DA8D-69D1-DB9A-E442-495A3DCD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23E96-6BE6-EFE3-E5BA-260FD3BF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6949B-87DB-7946-6F1E-D2C136727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B99D6-2637-22EE-44E0-4DAA0329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A2622-6BA6-2356-A492-6A5304E4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DE92-AC02-FE62-B50D-2D6F6B3C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31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09498-A8DA-4AD1-7520-F8C4D5D9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8DF3-551A-566B-0F3D-146C5919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2CF-CEB4-25BF-E75F-FCE5CBC2B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F72D-EB72-446C-985F-3B11E9DE7790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F456-D918-9A92-A101-E1C910FE8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9233-E9D5-B46E-F55C-6B7F61A8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B1B2-8142-4952-BB45-0D086ACF3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76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D919-EC1B-868E-8431-31395937C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Ocad</a:t>
            </a:r>
            <a:r>
              <a:rPr lang="nb-NO" dirty="0"/>
              <a:t> case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DAB71-24E8-2803-08CE-6CD5FA416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32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B583-FD03-083D-54BD-67DB24FB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325563"/>
          </a:xfrm>
        </p:spPr>
        <p:txBody>
          <a:bodyPr/>
          <a:lstStyle/>
          <a:p>
            <a:r>
              <a:rPr lang="nb-NO" dirty="0"/>
              <a:t>2015 (15 </a:t>
            </a:r>
            <a:r>
              <a:rPr lang="nb-NO" dirty="0" err="1"/>
              <a:t>yo</a:t>
            </a:r>
            <a:r>
              <a:rPr lang="nb-NO" dirty="0"/>
              <a:t>): RX, T1 (</a:t>
            </a:r>
            <a:r>
              <a:rPr lang="nb-NO" dirty="0" err="1"/>
              <a:t>sagital</a:t>
            </a:r>
            <a:r>
              <a:rPr lang="nb-NO" dirty="0"/>
              <a:t>) and STIR (</a:t>
            </a:r>
            <a:r>
              <a:rPr lang="nb-NO" dirty="0" err="1"/>
              <a:t>coronal</a:t>
            </a:r>
            <a:r>
              <a:rPr lang="nb-NO" dirty="0"/>
              <a:t>)</a:t>
            </a:r>
          </a:p>
        </p:txBody>
      </p:sp>
      <p:pic>
        <p:nvPicPr>
          <p:cNvPr id="5" name="Picture 4" descr="A close-up of a leg x-ray&#10;&#10;Description automatically generated">
            <a:extLst>
              <a:ext uri="{FF2B5EF4-FFF2-40B4-BE49-F238E27FC236}">
                <a16:creationId xmlns:a16="http://schemas.microsoft.com/office/drawing/2014/main" id="{60CA8B29-872A-0CB4-0303-5D1853551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-471" r="16561" b="22043"/>
          <a:stretch/>
        </p:blipFill>
        <p:spPr>
          <a:xfrm>
            <a:off x="5234474" y="1510328"/>
            <a:ext cx="3091543" cy="4907902"/>
          </a:xfrm>
          <a:prstGeom prst="rect">
            <a:avLst/>
          </a:prstGeom>
        </p:spPr>
      </p:pic>
      <p:pic>
        <p:nvPicPr>
          <p:cNvPr id="7" name="Picture 6" descr="A close-up of a bone&#10;&#10;Description automatically generated">
            <a:extLst>
              <a:ext uri="{FF2B5EF4-FFF2-40B4-BE49-F238E27FC236}">
                <a16:creationId xmlns:a16="http://schemas.microsoft.com/office/drawing/2014/main" id="{C7D09FC0-9DE1-97F2-7B4A-EFAFF32B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7" b="23734"/>
          <a:stretch/>
        </p:blipFill>
        <p:spPr>
          <a:xfrm>
            <a:off x="8724123" y="1584973"/>
            <a:ext cx="2883159" cy="4907902"/>
          </a:xfrm>
          <a:prstGeom prst="rect">
            <a:avLst/>
          </a:prstGeom>
        </p:spPr>
      </p:pic>
      <p:pic>
        <p:nvPicPr>
          <p:cNvPr id="10" name="Picture 9" descr="A x-ray of a foot&#10;&#10;Description automatically generated">
            <a:extLst>
              <a:ext uri="{FF2B5EF4-FFF2-40B4-BE49-F238E27FC236}">
                <a16:creationId xmlns:a16="http://schemas.microsoft.com/office/drawing/2014/main" id="{35CAB78C-D520-E943-1AA0-EED768C7A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455" b="17143"/>
          <a:stretch/>
        </p:blipFill>
        <p:spPr>
          <a:xfrm>
            <a:off x="1954094" y="1540876"/>
            <a:ext cx="2298543" cy="48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FF51-7E2E-65A0-53B6-9E6DBA2D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2015 (15 </a:t>
            </a:r>
            <a:r>
              <a:rPr lang="nb-NO" dirty="0" err="1"/>
              <a:t>yo</a:t>
            </a:r>
            <a:r>
              <a:rPr lang="nb-NO" dirty="0"/>
              <a:t>): T1, DP fat </a:t>
            </a:r>
            <a:r>
              <a:rPr lang="nb-NO" dirty="0" err="1"/>
              <a:t>sat</a:t>
            </a:r>
            <a:r>
              <a:rPr lang="nb-NO" dirty="0"/>
              <a:t> and T2</a:t>
            </a:r>
          </a:p>
        </p:txBody>
      </p:sp>
      <p:pic>
        <p:nvPicPr>
          <p:cNvPr id="5" name="Picture 4" descr="A close-up of a mri&#10;&#10;Description automatically generated">
            <a:extLst>
              <a:ext uri="{FF2B5EF4-FFF2-40B4-BE49-F238E27FC236}">
                <a16:creationId xmlns:a16="http://schemas.microsoft.com/office/drawing/2014/main" id="{50D8A144-62B4-4B0B-09F5-0191EF042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14223" b="38077"/>
          <a:stretch/>
        </p:blipFill>
        <p:spPr>
          <a:xfrm>
            <a:off x="1495424" y="4044731"/>
            <a:ext cx="2476500" cy="2730937"/>
          </a:xfrm>
          <a:prstGeom prst="rect">
            <a:avLst/>
          </a:prstGeom>
        </p:spPr>
      </p:pic>
      <p:pic>
        <p:nvPicPr>
          <p:cNvPr id="7" name="Picture 6" descr="A close-up of a mri&#10;&#10;Description automatically generated">
            <a:extLst>
              <a:ext uri="{FF2B5EF4-FFF2-40B4-BE49-F238E27FC236}">
                <a16:creationId xmlns:a16="http://schemas.microsoft.com/office/drawing/2014/main" id="{CE589EB7-6A2B-1326-1373-A16017341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20269" r="10735" b="22742"/>
          <a:stretch/>
        </p:blipFill>
        <p:spPr>
          <a:xfrm>
            <a:off x="1495424" y="1447800"/>
            <a:ext cx="2476501" cy="2524126"/>
          </a:xfrm>
          <a:prstGeom prst="rect">
            <a:avLst/>
          </a:prstGeom>
        </p:spPr>
      </p:pic>
      <p:pic>
        <p:nvPicPr>
          <p:cNvPr id="13" name="Picture 12" descr="A close-up of a scan&#10;&#10;Description automatically generated">
            <a:extLst>
              <a:ext uri="{FF2B5EF4-FFF2-40B4-BE49-F238E27FC236}">
                <a16:creationId xmlns:a16="http://schemas.microsoft.com/office/drawing/2014/main" id="{6F1EFC24-0FBC-B3D7-142A-89C17D266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7478" r="65245" b="22994"/>
          <a:stretch/>
        </p:blipFill>
        <p:spPr>
          <a:xfrm>
            <a:off x="4759235" y="2174874"/>
            <a:ext cx="2673530" cy="2987675"/>
          </a:xfrm>
          <a:prstGeom prst="rect">
            <a:avLst/>
          </a:prstGeom>
        </p:spPr>
      </p:pic>
      <p:pic>
        <p:nvPicPr>
          <p:cNvPr id="14" name="Picture 13" descr="A close-up of a scan&#10;&#10;Description automatically generated">
            <a:extLst>
              <a:ext uri="{FF2B5EF4-FFF2-40B4-BE49-F238E27FC236}">
                <a16:creationId xmlns:a16="http://schemas.microsoft.com/office/drawing/2014/main" id="{83DB02B1-9479-4159-BDEB-8CC9FC0EE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7" t="11964" r="-219" b="26071"/>
          <a:stretch/>
        </p:blipFill>
        <p:spPr>
          <a:xfrm>
            <a:off x="7953193" y="2174874"/>
            <a:ext cx="3400607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04DA-61DF-E620-A13E-19C9E7C6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 (25 </a:t>
            </a:r>
            <a:r>
              <a:rPr lang="nb-NO" dirty="0" err="1"/>
              <a:t>y.o</a:t>
            </a:r>
            <a:r>
              <a:rPr lang="nb-NO" dirty="0"/>
              <a:t>.): CT</a:t>
            </a:r>
          </a:p>
        </p:txBody>
      </p:sp>
      <p:pic>
        <p:nvPicPr>
          <p:cNvPr id="5" name="Picture 4" descr="A close-up of a x-ray of a bone&#10;&#10;Description automatically generated">
            <a:extLst>
              <a:ext uri="{FF2B5EF4-FFF2-40B4-BE49-F238E27FC236}">
                <a16:creationId xmlns:a16="http://schemas.microsoft.com/office/drawing/2014/main" id="{BC1D0E71-515C-E2D5-5936-A87ACD21C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9360" r="63706" b="16366"/>
          <a:stretch/>
        </p:blipFill>
        <p:spPr>
          <a:xfrm>
            <a:off x="8458199" y="0"/>
            <a:ext cx="2667000" cy="3459956"/>
          </a:xfrm>
          <a:prstGeom prst="rect">
            <a:avLst/>
          </a:prstGeom>
        </p:spPr>
      </p:pic>
      <p:pic>
        <p:nvPicPr>
          <p:cNvPr id="7" name="Picture 6" descr="A close up of a scan&#10;&#10;Description automatically generated">
            <a:extLst>
              <a:ext uri="{FF2B5EF4-FFF2-40B4-BE49-F238E27FC236}">
                <a16:creationId xmlns:a16="http://schemas.microsoft.com/office/drawing/2014/main" id="{38E13E60-44C3-0848-174B-D487D9E22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9490" r="19340" b="9256"/>
          <a:stretch/>
        </p:blipFill>
        <p:spPr>
          <a:xfrm>
            <a:off x="8458199" y="3429001"/>
            <a:ext cx="2654701" cy="2990849"/>
          </a:xfrm>
          <a:prstGeom prst="rect">
            <a:avLst/>
          </a:prstGeom>
        </p:spPr>
      </p:pic>
      <p:pic>
        <p:nvPicPr>
          <p:cNvPr id="9" name="Picture 8" descr="A x-ray of a leg&#10;&#10;Description automatically generated">
            <a:extLst>
              <a:ext uri="{FF2B5EF4-FFF2-40B4-BE49-F238E27FC236}">
                <a16:creationId xmlns:a16="http://schemas.microsoft.com/office/drawing/2014/main" id="{A91174E3-CFBF-522F-2564-36EFCD27A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377" r="20679" b="1509"/>
          <a:stretch/>
        </p:blipFill>
        <p:spPr>
          <a:xfrm>
            <a:off x="1409702" y="1390650"/>
            <a:ext cx="1685926" cy="4953000"/>
          </a:xfrm>
          <a:prstGeom prst="rect">
            <a:avLst/>
          </a:prstGeom>
        </p:spPr>
      </p:pic>
      <p:pic>
        <p:nvPicPr>
          <p:cNvPr id="11" name="Picture 10" descr="A close-up of a bone&#10;&#10;Description automatically generated">
            <a:extLst>
              <a:ext uri="{FF2B5EF4-FFF2-40B4-BE49-F238E27FC236}">
                <a16:creationId xmlns:a16="http://schemas.microsoft.com/office/drawing/2014/main" id="{7034EDF8-5801-901B-1BDC-76BB30D85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185" r="22677" b="-248"/>
          <a:stretch/>
        </p:blipFill>
        <p:spPr>
          <a:xfrm>
            <a:off x="3733802" y="1390650"/>
            <a:ext cx="1685925" cy="5143500"/>
          </a:xfrm>
          <a:prstGeom prst="rect">
            <a:avLst/>
          </a:prstGeom>
        </p:spPr>
      </p:pic>
      <p:pic>
        <p:nvPicPr>
          <p:cNvPr id="13" name="Picture 12" descr="A close-up of a bone&#10;&#10;Description automatically generated">
            <a:extLst>
              <a:ext uri="{FF2B5EF4-FFF2-40B4-BE49-F238E27FC236}">
                <a16:creationId xmlns:a16="http://schemas.microsoft.com/office/drawing/2014/main" id="{86C1049A-452D-389E-4FF2-E0B0726F40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1441" r="20684"/>
          <a:stretch/>
        </p:blipFill>
        <p:spPr>
          <a:xfrm>
            <a:off x="5886450" y="1066801"/>
            <a:ext cx="1952625" cy="54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EAF-7EA1-F7F7-5EB8-C93786A3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r>
              <a:rPr lang="nb-NO" dirty="0"/>
              <a:t>2024 ( 25 </a:t>
            </a:r>
            <a:r>
              <a:rPr lang="nb-NO" dirty="0" err="1"/>
              <a:t>y.o</a:t>
            </a:r>
            <a:r>
              <a:rPr lang="nb-NO" dirty="0"/>
              <a:t>.) </a:t>
            </a:r>
            <a:r>
              <a:rPr lang="nb-NO" dirty="0" err="1"/>
              <a:t>Coronal</a:t>
            </a:r>
            <a:r>
              <a:rPr lang="nb-NO" dirty="0"/>
              <a:t> STIR (8,0 cm) and DP </a:t>
            </a:r>
            <a:r>
              <a:rPr lang="nb-NO" dirty="0" err="1"/>
              <a:t>fs</a:t>
            </a:r>
            <a:endParaRPr lang="nb-NO" dirty="0"/>
          </a:p>
        </p:txBody>
      </p:sp>
      <p:pic>
        <p:nvPicPr>
          <p:cNvPr id="5" name="Picture 4" descr="A close-up of a leg&#10;&#10;Description automatically generated">
            <a:extLst>
              <a:ext uri="{FF2B5EF4-FFF2-40B4-BE49-F238E27FC236}">
                <a16:creationId xmlns:a16="http://schemas.microsoft.com/office/drawing/2014/main" id="{FC6EED90-DEA4-579D-4D97-8DB774D3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2340" b="10660"/>
          <a:stretch/>
        </p:blipFill>
        <p:spPr>
          <a:xfrm>
            <a:off x="2552700" y="1431671"/>
            <a:ext cx="3314700" cy="5426329"/>
          </a:xfrm>
          <a:prstGeom prst="rect">
            <a:avLst/>
          </a:prstGeom>
        </p:spPr>
      </p:pic>
      <p:pic>
        <p:nvPicPr>
          <p:cNvPr id="7" name="Picture 6" descr="A close-up of a human body&#10;&#10;Description automatically generated">
            <a:extLst>
              <a:ext uri="{FF2B5EF4-FFF2-40B4-BE49-F238E27FC236}">
                <a16:creationId xmlns:a16="http://schemas.microsoft.com/office/drawing/2014/main" id="{28781829-E662-D03D-DAC8-3303851B2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3489" r="9952" b="32758"/>
          <a:stretch/>
        </p:blipFill>
        <p:spPr>
          <a:xfrm>
            <a:off x="6777954" y="2209800"/>
            <a:ext cx="3823371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6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DBC7-B20A-AC16-0649-9231A004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 (25 </a:t>
            </a:r>
            <a:r>
              <a:rPr lang="nb-NO" dirty="0" err="1"/>
              <a:t>y.o</a:t>
            </a:r>
            <a:r>
              <a:rPr lang="nb-NO" dirty="0"/>
              <a:t>.): T1 , T2 and DP fat </a:t>
            </a:r>
            <a:r>
              <a:rPr lang="nb-NO" dirty="0" err="1"/>
              <a:t>sat</a:t>
            </a:r>
            <a:r>
              <a:rPr lang="nb-NO" dirty="0"/>
              <a:t> </a:t>
            </a:r>
          </a:p>
        </p:txBody>
      </p:sp>
      <p:pic>
        <p:nvPicPr>
          <p:cNvPr id="5" name="Picture 4" descr="A close up of a scan&#10;&#10;Description automatically generated">
            <a:extLst>
              <a:ext uri="{FF2B5EF4-FFF2-40B4-BE49-F238E27FC236}">
                <a16:creationId xmlns:a16="http://schemas.microsoft.com/office/drawing/2014/main" id="{3E26DA9D-41A7-A052-7076-29BFB9B5E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15094" r="63444" b="31237"/>
          <a:stretch/>
        </p:blipFill>
        <p:spPr>
          <a:xfrm>
            <a:off x="342901" y="4111763"/>
            <a:ext cx="2895601" cy="2628631"/>
          </a:xfrm>
          <a:prstGeom prst="rect">
            <a:avLst/>
          </a:prstGeom>
        </p:spPr>
      </p:pic>
      <p:pic>
        <p:nvPicPr>
          <p:cNvPr id="7" name="Picture 6" descr="A close-up of a radiograph&#10;&#10;Description automatically generated">
            <a:extLst>
              <a:ext uri="{FF2B5EF4-FFF2-40B4-BE49-F238E27FC236}">
                <a16:creationId xmlns:a16="http://schemas.microsoft.com/office/drawing/2014/main" id="{5532A985-1CB0-F5ED-F0A4-E2749055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0111" r="62157" b="32360"/>
          <a:stretch/>
        </p:blipFill>
        <p:spPr>
          <a:xfrm>
            <a:off x="361951" y="1676402"/>
            <a:ext cx="2876551" cy="2438400"/>
          </a:xfrm>
          <a:prstGeom prst="rect">
            <a:avLst/>
          </a:prstGeom>
        </p:spPr>
      </p:pic>
      <p:pic>
        <p:nvPicPr>
          <p:cNvPr id="8" name="Picture 7" descr="A close-up of a radiograph&#10;&#10;Description automatically generated">
            <a:extLst>
              <a:ext uri="{FF2B5EF4-FFF2-40B4-BE49-F238E27FC236}">
                <a16:creationId xmlns:a16="http://schemas.microsoft.com/office/drawing/2014/main" id="{98B6F9FD-1881-3986-D88C-E5D504EE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9" t="12359" r="1323" b="30112"/>
          <a:stretch/>
        </p:blipFill>
        <p:spPr>
          <a:xfrm>
            <a:off x="4791223" y="1676402"/>
            <a:ext cx="2804964" cy="2546350"/>
          </a:xfrm>
          <a:prstGeom prst="rect">
            <a:avLst/>
          </a:prstGeom>
        </p:spPr>
      </p:pic>
      <p:pic>
        <p:nvPicPr>
          <p:cNvPr id="9" name="Picture 8" descr="A close up of a scan&#10;&#10;Description automatically generated">
            <a:extLst>
              <a:ext uri="{FF2B5EF4-FFF2-40B4-BE49-F238E27FC236}">
                <a16:creationId xmlns:a16="http://schemas.microsoft.com/office/drawing/2014/main" id="{CBF8CBCC-E1BB-1B66-387A-368B2F9FE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3" t="14745" r="4028" b="31586"/>
          <a:stretch/>
        </p:blipFill>
        <p:spPr>
          <a:xfrm>
            <a:off x="4791223" y="4054475"/>
            <a:ext cx="2804964" cy="2546350"/>
          </a:xfrm>
          <a:prstGeom prst="rect">
            <a:avLst/>
          </a:prstGeom>
        </p:spPr>
      </p:pic>
      <p:pic>
        <p:nvPicPr>
          <p:cNvPr id="11" name="Picture 10" descr="A close-up of a cell&#10;&#10;Description automatically generated">
            <a:extLst>
              <a:ext uri="{FF2B5EF4-FFF2-40B4-BE49-F238E27FC236}">
                <a16:creationId xmlns:a16="http://schemas.microsoft.com/office/drawing/2014/main" id="{B601A867-DA66-8488-2A3D-ABED27D43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12111" r="15223" b="31223"/>
          <a:stretch/>
        </p:blipFill>
        <p:spPr>
          <a:xfrm>
            <a:off x="8943975" y="1230766"/>
            <a:ext cx="2571749" cy="2428875"/>
          </a:xfrm>
          <a:prstGeom prst="rect">
            <a:avLst/>
          </a:prstGeom>
        </p:spPr>
      </p:pic>
      <p:pic>
        <p:nvPicPr>
          <p:cNvPr id="13" name="Picture 12" descr="A close-up of a cell&#10;&#10;Description automatically generated">
            <a:extLst>
              <a:ext uri="{FF2B5EF4-FFF2-40B4-BE49-F238E27FC236}">
                <a16:creationId xmlns:a16="http://schemas.microsoft.com/office/drawing/2014/main" id="{FBB37C93-4DD6-7B44-F459-DBF63F180C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67"/>
          <a:stretch/>
        </p:blipFill>
        <p:spPr>
          <a:xfrm>
            <a:off x="8753475" y="3659641"/>
            <a:ext cx="2952750" cy="30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177D-8080-6E8B-D8B7-315DC8F1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9875"/>
            <a:ext cx="10515600" cy="1325563"/>
          </a:xfrm>
        </p:spPr>
        <p:txBody>
          <a:bodyPr/>
          <a:lstStyle/>
          <a:p>
            <a:r>
              <a:rPr lang="nb-NO" dirty="0"/>
              <a:t>2015 (7,0 cm)       x                2024 (8,0 cm)</a:t>
            </a:r>
          </a:p>
        </p:txBody>
      </p:sp>
      <p:pic>
        <p:nvPicPr>
          <p:cNvPr id="4" name="Picture 3" descr="A close-up of a leg&#10;&#10;Description automatically generated">
            <a:extLst>
              <a:ext uri="{FF2B5EF4-FFF2-40B4-BE49-F238E27FC236}">
                <a16:creationId xmlns:a16="http://schemas.microsoft.com/office/drawing/2014/main" id="{3EA210A6-09B3-E416-5C1A-84A862E7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2340" b="10660"/>
          <a:stretch/>
        </p:blipFill>
        <p:spPr>
          <a:xfrm>
            <a:off x="6829425" y="1211885"/>
            <a:ext cx="3314700" cy="5426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54415-DC34-9190-9A55-E650E05D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54" y="1371487"/>
            <a:ext cx="3216539" cy="51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Ocad case </vt:lpstr>
      <vt:lpstr>2015 (15 yo): RX, T1 (sagital) and STIR (coronal)</vt:lpstr>
      <vt:lpstr>2015 (15 yo): T1, DP fat sat and T2</vt:lpstr>
      <vt:lpstr>2024 (25 y.o.): CT</vt:lpstr>
      <vt:lpstr>2024 ( 25 y.o.) Coronal STIR (8,0 cm) and DP fs</vt:lpstr>
      <vt:lpstr>2024 (25 y.o.): T1 , T2 and DP fat sat </vt:lpstr>
      <vt:lpstr>2015 (7,0 cm)       x                2024 (8,0 cm)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 </dc:title>
  <dc:creator>Torbjørn Galleberg</dc:creator>
  <cp:lastModifiedBy>Torbjørn Galleberg</cp:lastModifiedBy>
  <cp:revision>14</cp:revision>
  <dcterms:created xsi:type="dcterms:W3CDTF">2024-03-03T15:13:57Z</dcterms:created>
  <dcterms:modified xsi:type="dcterms:W3CDTF">2024-03-03T15:48:17Z</dcterms:modified>
</cp:coreProperties>
</file>