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746"/>
  </p:normalViewPr>
  <p:slideViewPr>
    <p:cSldViewPr snapToGrid="0" snapToObjects="1">
      <p:cViewPr varScale="1">
        <p:scale>
          <a:sx n="94" d="100"/>
          <a:sy n="94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1C17-4584-954C-8E30-20009EDB1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32F43-A1A0-F74E-BE6F-0F9AF375A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57832-E857-CE44-AD2E-5BE03728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424D-69BA-B24D-8C4D-DC0ED4DF07E3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360F9-D0C6-AE4E-80AC-6094BDA7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0ACF1-BCEB-5D41-9E3E-783C417D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20FE-7E79-0145-A7AB-5591D766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1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9E21-E4C1-1041-8BC6-424C434C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C0C5B-FE37-494A-9E6E-96EDF802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4E0CC-EABF-6346-8860-E1515BBB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424D-69BA-B24D-8C4D-DC0ED4DF07E3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DF822-24EB-6E49-ABFD-27F90AF5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070AF-4CC0-8F47-A1E8-B4ADEDAA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20FE-7E79-0145-A7AB-5591D766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9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9AFCF7-7AE2-7F4F-9135-73753574A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3243D-C7D0-2342-841D-53B81486A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3B46-63F4-A747-9F2E-D3F6A613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424D-69BA-B24D-8C4D-DC0ED4DF07E3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01748-ABCE-AF4D-8B6D-E587415C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89257-EA95-B747-8BAA-7E0C8794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20FE-7E79-0145-A7AB-5591D766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49D27-2BBE-F54D-BB18-C62CEAD2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1F23-9A83-C544-9DC5-FD1A9BACF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DD0C-76E8-0643-8A0E-9FB2B1B20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424D-69BA-B24D-8C4D-DC0ED4DF07E3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8AB6F-4B4D-6845-B2D5-5BE1BF84A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7A370-268A-B840-BC08-20E064FE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20FE-7E79-0145-A7AB-5591D766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9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1A2D-466C-DA44-896A-B4DF6F78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C1795-349F-EE47-AB85-9CCEB8BCD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74EF5-C026-3C47-9E3E-ADB33AAF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424D-69BA-B24D-8C4D-DC0ED4DF07E3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AB289-8151-3E4A-BE9A-C941333B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A5706-9417-0047-8057-1AE878BA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20FE-7E79-0145-A7AB-5591D766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4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E02F-8948-BE49-8614-EB397708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E21E3-330E-2B48-B245-D4473A0E1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4BC4C-A55B-344A-B9ED-222E47AED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09F99-6C7F-D74D-83BB-ED421678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424D-69BA-B24D-8C4D-DC0ED4DF07E3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BB482-8C7B-F242-9D3F-9359F736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018A1-CC5B-A646-8513-D4F76DC7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20FE-7E79-0145-A7AB-5591D766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4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F48E9-751F-AE40-8F7C-7B95DAB6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4E3FB-0EC5-CA41-9A0A-5C06CB65D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DB50B-BE33-104C-BA9B-CA805CD46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71AE7-8AC1-5C45-9B3C-582DCC411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61130-C6F2-6B48-AE44-428890677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ABCB84-5B49-2D49-9085-625550E4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424D-69BA-B24D-8C4D-DC0ED4DF07E3}" type="datetimeFigureOut">
              <a:rPr lang="en-US" smtClean="0"/>
              <a:t>4/3/24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5650B6-543B-104B-9300-56D82412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68C5C0-9290-8143-82CB-868BB0F9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20FE-7E79-0145-A7AB-5591D766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5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8862-6AAF-3D44-8ED4-43E76522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9E3B2-86AF-D744-AC2A-17FBBC66B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424D-69BA-B24D-8C4D-DC0ED4DF07E3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747E8-B77B-3945-88A0-F3C529EA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E0505-EBC3-624D-9C1E-C100D01C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20FE-7E79-0145-A7AB-5591D766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C4B3D-058F-3441-9548-33322473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424D-69BA-B24D-8C4D-DC0ED4DF07E3}" type="datetimeFigureOut">
              <a:rPr lang="en-US" smtClean="0"/>
              <a:t>4/3/24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3146B-12D8-BA4C-B16F-40BC5F47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212D1-18C7-1842-A672-D7BE4DC1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20FE-7E79-0145-A7AB-5591D766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1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B72C-EA0D-0B4D-B4DD-A1EF5901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585D0-BEE9-7942-9228-8CB81AD17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D7508-980D-AB43-9100-7705E553B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68477-5689-A340-823B-95CBCBF6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424D-69BA-B24D-8C4D-DC0ED4DF07E3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22DD8-86BA-E74F-A2DC-1FC4AC19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723B6-4594-8E47-9BA9-C8EBA487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20FE-7E79-0145-A7AB-5591D766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1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34A4-6C4D-1942-9226-612A3DCD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157439-1B09-FD45-89A8-A53B94ECC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064AA-86EA-A74B-8674-6F5836D7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1A1F9-8B3A-1E42-AA57-B3BABB4A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424D-69BA-B24D-8C4D-DC0ED4DF07E3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4BEC2-3A68-2F46-ACAF-B1989157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6FCF2-AE93-F34A-9265-0498EF48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20FE-7E79-0145-A7AB-5591D766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4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226CE-CCC6-5548-8D01-775E9C14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656CC-DC0A-4B41-8E7C-A7CD278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DAC6A-D4B4-884B-8EEC-7A6FAC0EF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0424D-69BA-B24D-8C4D-DC0ED4DF07E3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271EE-2042-EA4C-8E96-7C773C741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36D2B-882C-C84D-9D96-D831E1AB9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20FE-7E79-0145-A7AB-5591D766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6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04DFD9-9023-0F4F-86FE-80FF698175B3}"/>
              </a:ext>
            </a:extLst>
          </p:cNvPr>
          <p:cNvSpPr txBox="1"/>
          <p:nvPr/>
        </p:nvSpPr>
        <p:spPr>
          <a:xfrm>
            <a:off x="1091821" y="1433015"/>
            <a:ext cx="108945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year male with pain in shoulder for two weeks.</a:t>
            </a:r>
          </a:p>
          <a:p>
            <a:endParaRPr lang="en-US" dirty="0"/>
          </a:p>
          <a:p>
            <a:r>
              <a:rPr lang="en-US" dirty="0"/>
              <a:t>Is there duplication of supraspinatus tendon? Or is there some aponeurotic expansion from some </a:t>
            </a:r>
            <a:r>
              <a:rPr lang="en-US" dirty="0" err="1"/>
              <a:t>fibres</a:t>
            </a:r>
            <a:r>
              <a:rPr lang="en-US" dirty="0"/>
              <a:t>?</a:t>
            </a:r>
          </a:p>
          <a:p>
            <a:r>
              <a:rPr lang="en-US" dirty="0"/>
              <a:t>In the axial scan I can’t see the usual aponeurotic expansion in relation to LHBT</a:t>
            </a:r>
          </a:p>
          <a:p>
            <a:r>
              <a:rPr lang="en-US" dirty="0"/>
              <a:t>In sag, one tendon or some </a:t>
            </a:r>
            <a:r>
              <a:rPr lang="en-US" dirty="0" err="1"/>
              <a:t>fibres</a:t>
            </a:r>
            <a:r>
              <a:rPr lang="en-US" dirty="0"/>
              <a:t> seem to be merging with CAL and can be followed till undersurface of acromion.</a:t>
            </a:r>
          </a:p>
          <a:p>
            <a:r>
              <a:rPr lang="en-US" dirty="0"/>
              <a:t>I think it is some variant and there is no tear, but what to call this?</a:t>
            </a:r>
          </a:p>
          <a:p>
            <a:r>
              <a:rPr lang="en-US" dirty="0"/>
              <a:t>Any leads??</a:t>
            </a:r>
          </a:p>
        </p:txBody>
      </p:sp>
    </p:spTree>
    <p:extLst>
      <p:ext uri="{BB962C8B-B14F-4D97-AF65-F5344CB8AC3E}">
        <p14:creationId xmlns:p14="http://schemas.microsoft.com/office/powerpoint/2010/main" val="215762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810038-FA16-1D47-B77D-07D9091B6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10" t="14630" r="33619" b="20433"/>
          <a:stretch/>
        </p:blipFill>
        <p:spPr>
          <a:xfrm>
            <a:off x="259306" y="221775"/>
            <a:ext cx="5080692" cy="4299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923D77-38B8-7445-ADEC-6EE1DFD8B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74" t="13603" r="33955" b="21458"/>
          <a:stretch/>
        </p:blipFill>
        <p:spPr>
          <a:xfrm>
            <a:off x="6285619" y="245659"/>
            <a:ext cx="5080692" cy="429904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4783661-0430-BF49-AFB1-21673E5EBF4C}"/>
              </a:ext>
            </a:extLst>
          </p:cNvPr>
          <p:cNvCxnSpPr>
            <a:cxnSpLocks/>
          </p:cNvCxnSpPr>
          <p:nvPr/>
        </p:nvCxnSpPr>
        <p:spPr>
          <a:xfrm>
            <a:off x="7915701" y="1201003"/>
            <a:ext cx="477672" cy="10918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62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A38D7-BBB6-6D4B-A372-80116AD6F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48" t="12975" r="29365" b="17210"/>
          <a:stretch/>
        </p:blipFill>
        <p:spPr>
          <a:xfrm>
            <a:off x="0" y="3412"/>
            <a:ext cx="4899547" cy="3712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1EA10-31CE-D34B-86AD-328B4F68D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60" t="15028" r="29253" b="15158"/>
          <a:stretch/>
        </p:blipFill>
        <p:spPr>
          <a:xfrm>
            <a:off x="4901822" y="0"/>
            <a:ext cx="4899547" cy="3712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5C41CA-2B43-2747-B8B8-A712029572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95" t="15286" r="32948" b="14964"/>
          <a:stretch/>
        </p:blipFill>
        <p:spPr>
          <a:xfrm>
            <a:off x="341195" y="3149221"/>
            <a:ext cx="4408226" cy="3708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BE066C-F728-454B-83EA-EA8F7FA280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23" t="15029" r="27686" b="15157"/>
          <a:stretch/>
        </p:blipFill>
        <p:spPr>
          <a:xfrm>
            <a:off x="5011006" y="3142397"/>
            <a:ext cx="4790363" cy="371219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484167-5940-744E-B6D6-5701E231E45B}"/>
              </a:ext>
            </a:extLst>
          </p:cNvPr>
          <p:cNvCxnSpPr>
            <a:cxnSpLocks/>
          </p:cNvCxnSpPr>
          <p:nvPr/>
        </p:nvCxnSpPr>
        <p:spPr>
          <a:xfrm>
            <a:off x="1501253" y="682388"/>
            <a:ext cx="477672" cy="10918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458C3C-5C23-3F4F-965F-ACA6C4154E2A}"/>
              </a:ext>
            </a:extLst>
          </p:cNvPr>
          <p:cNvCxnSpPr>
            <a:cxnSpLocks/>
          </p:cNvCxnSpPr>
          <p:nvPr/>
        </p:nvCxnSpPr>
        <p:spPr>
          <a:xfrm>
            <a:off x="6509981" y="573206"/>
            <a:ext cx="477672" cy="10918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50C76E-193C-3843-89AD-26624E7B0F52}"/>
              </a:ext>
            </a:extLst>
          </p:cNvPr>
          <p:cNvCxnSpPr>
            <a:cxnSpLocks/>
          </p:cNvCxnSpPr>
          <p:nvPr/>
        </p:nvCxnSpPr>
        <p:spPr>
          <a:xfrm>
            <a:off x="2067636" y="3657600"/>
            <a:ext cx="477672" cy="10918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CD4605-D1B0-4D46-AEF6-3F402B36B3EE}"/>
              </a:ext>
            </a:extLst>
          </p:cNvPr>
          <p:cNvCxnSpPr>
            <a:cxnSpLocks/>
          </p:cNvCxnSpPr>
          <p:nvPr/>
        </p:nvCxnSpPr>
        <p:spPr>
          <a:xfrm>
            <a:off x="6748817" y="3657600"/>
            <a:ext cx="477672" cy="10918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62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B25641-5965-C843-9206-C3BDB81FB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9" t="19648" r="37425" b="22858"/>
          <a:stretch/>
        </p:blipFill>
        <p:spPr>
          <a:xfrm>
            <a:off x="0" y="0"/>
            <a:ext cx="4189863" cy="3595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9912E-26EF-C148-AD8A-447E91738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15" t="15286" r="34366" b="17088"/>
          <a:stretch/>
        </p:blipFill>
        <p:spPr>
          <a:xfrm>
            <a:off x="4189863" y="-1"/>
            <a:ext cx="4098879" cy="3595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2A9895-9EAF-D544-A6B8-4A30BB05F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09" t="14258" r="38172" b="21575"/>
          <a:stretch/>
        </p:blipFill>
        <p:spPr>
          <a:xfrm>
            <a:off x="0" y="3446059"/>
            <a:ext cx="4098879" cy="3411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8DCE08-8186-7844-BFF7-8F571A49B7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888" t="14258" r="36493" b="18115"/>
          <a:stretch/>
        </p:blipFill>
        <p:spPr>
          <a:xfrm>
            <a:off x="4098879" y="3446059"/>
            <a:ext cx="4098879" cy="35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4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BF89A9-FF01-EC42-8AE0-7CC7F5FD7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0" t="15285" r="35075" b="16697"/>
          <a:stretch/>
        </p:blipFill>
        <p:spPr>
          <a:xfrm>
            <a:off x="1" y="1296537"/>
            <a:ext cx="3971498" cy="3616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02BB12-4343-484A-9409-EE9A016BF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73" t="10922" r="32948" b="15285"/>
          <a:stretch/>
        </p:blipFill>
        <p:spPr>
          <a:xfrm>
            <a:off x="3939654" y="1296537"/>
            <a:ext cx="4467367" cy="3669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8517C3-AB67-DF40-8A79-F1515330A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58" t="10923" r="34067" b="21060"/>
          <a:stretch/>
        </p:blipFill>
        <p:spPr>
          <a:xfrm>
            <a:off x="8220502" y="1296537"/>
            <a:ext cx="3971498" cy="36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2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87</Words>
  <Application>Microsoft Macintosh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2024-04-03T00:39:38Z</dcterms:created>
  <dcterms:modified xsi:type="dcterms:W3CDTF">2024-04-03T10:21:23Z</dcterms:modified>
</cp:coreProperties>
</file>