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12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C1E50E-824B-4EB6-A26A-AC7B9D9621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5BB8439-F3C0-4BB0-92FC-AB381E65FE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63D0ED-E6F2-429B-B878-969A35FE5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B0A3-A1FF-4664-BCE6-5DB62AA6C339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08651C-FCA3-433B-835D-D3A9680FF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F7C73E-1034-4BC9-A897-A125C9B54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0149-B749-4DDE-AB7D-0A0071D65E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0530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800FA0-E0BF-414F-AD06-92C2BD45E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585189F-250F-4620-883B-3945600753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7A5BD9-EFCC-43BD-B585-DFAB8DEE1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B0A3-A1FF-4664-BCE6-5DB62AA6C339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7EF19A-2836-484C-A716-297CA1AEA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A8957E-C07A-4E9F-A01B-4C5599637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0149-B749-4DDE-AB7D-0A0071D65E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8439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91A7068-EA64-4B6E-93F0-647387C28C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6E025EA-B37C-4D0F-9188-420FA4E77A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D3D904-DAC5-4DD6-BA6E-FC00C14C7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B0A3-A1FF-4664-BCE6-5DB62AA6C339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7B1AF8-4B46-4104-9254-D8D1E55F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AEBB8D-B852-48CF-9BF6-C29D3CB9E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0149-B749-4DDE-AB7D-0A0071D65E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480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F97F1-3D4E-4A9C-869E-6A8571125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D2B35B-30DA-496F-8CDD-77D0F781B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1BD94F-38C2-404C-BC2B-F6CE320F4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B0A3-A1FF-4664-BCE6-5DB62AA6C339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9FC466-1883-485C-A551-D3BBCB347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8E03E2-7912-4E5B-8C8D-4C4894D10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0149-B749-4DDE-AB7D-0A0071D65E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7447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6F61AE-B848-452F-835C-910DDC784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7334529-91B6-4D19-A6EB-EF80B55C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686200-D6B3-463C-9704-6E26D632E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B0A3-A1FF-4664-BCE6-5DB62AA6C339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967699-74C3-466E-ADDE-87F201E06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47061F-B9AC-47BB-BE64-EF285AC50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0149-B749-4DDE-AB7D-0A0071D65E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8151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D2CA1B-19F9-4C81-81F8-C0A2AFC0B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B7814C-274C-48E3-9FC5-C93E19FC83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DFE2FA7-0E01-488A-9DAA-AA8E52FB72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B99EC45-9907-48AF-8737-98DC1F830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B0A3-A1FF-4664-BCE6-5DB62AA6C339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225CDBE-D9A8-4003-BDDF-8433D1FED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D761E81-50E4-476C-85DD-4BE134980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0149-B749-4DDE-AB7D-0A0071D65E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002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D41ABD-E9B7-4D7A-BC1E-2FEE2F8AD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FEEF49-5A12-4A98-A385-4017CE417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626EAF-90D8-4127-AC29-3FD78EBF37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0F73CB3-14D4-4B50-BFFF-B7A735284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22B5525-E512-493A-A50B-F86C23A035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1226125-5382-4BF5-BEE5-36B7A99AB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B0A3-A1FF-4664-BCE6-5DB62AA6C339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CB7E9FD-1948-42DD-A772-F2DAF77C2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058876A-7F46-46F5-AEED-CA10B94E0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0149-B749-4DDE-AB7D-0A0071D65E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5030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C5A2FD-9C5C-4D43-A833-07F21871D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5444DA-349D-472E-9D2D-4B20BADF8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B0A3-A1FF-4664-BCE6-5DB62AA6C339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1BFDC58-1DD3-4535-8923-5AA1F818B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F0F3D3-EACE-443C-A2C7-32D254247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0149-B749-4DDE-AB7D-0A0071D65E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79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3996C5D-D08D-443F-A460-4F3642E3F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B0A3-A1FF-4664-BCE6-5DB62AA6C339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6F11540-DE54-4E52-93BF-7349FE5D6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5C8DFF3-F312-4A7E-B34C-6CC9E0FCD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0149-B749-4DDE-AB7D-0A0071D65E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304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F05E1F-7650-4D68-A381-86638E2C3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CD0770-4226-4F54-9F4A-50D494FDD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51D705B-01C9-4FAA-955D-CF996841F8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BE58929-2875-45E0-A725-7A6097345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B0A3-A1FF-4664-BCE6-5DB62AA6C339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2E699A5-5708-47BD-BA6D-CCA5C89A3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2DDE7D-7268-419B-8AEA-88F2530D6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0149-B749-4DDE-AB7D-0A0071D65E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354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9ECAB6-970C-433C-8C3F-C197CD9F9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9136C45-8CBF-4C6F-BB08-858EE2F5A5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01EBC65-191C-4038-9041-20A8F3FF3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4B1DE01-1845-4B93-8C6F-FD7D39931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B0A3-A1FF-4664-BCE6-5DB62AA6C339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F3E214E-E140-424A-8773-549D90048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2A4284F-DD70-4CF0-84F8-00CDECD26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0149-B749-4DDE-AB7D-0A0071D65E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5478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A6FA731-3F6D-49C1-8CF5-560F34DC3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E7E3407-C269-4E68-B069-CA39D4D61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AC3080-8CF1-466B-B4C2-76B9402675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7B0A3-A1FF-4664-BCE6-5DB62AA6C339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46E900-DA72-45D9-8582-045261577F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CDAD99-1D2B-475C-B3C6-9BB40390CC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60149-B749-4DDE-AB7D-0A0071D65E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1526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8F53BA-4667-42FC-955A-229AEF1A36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11 </a:t>
            </a:r>
            <a:r>
              <a:rPr lang="de-DE" dirty="0" err="1"/>
              <a:t>year</a:t>
            </a:r>
            <a:r>
              <a:rPr lang="de-DE" dirty="0"/>
              <a:t> Girl</a:t>
            </a:r>
            <a:br>
              <a:rPr lang="de-DE" dirty="0"/>
            </a:br>
            <a:r>
              <a:rPr lang="de-DE" dirty="0" err="1"/>
              <a:t>Knee</a:t>
            </a:r>
            <a:r>
              <a:rPr lang="de-DE" dirty="0"/>
              <a:t> </a:t>
            </a:r>
            <a:r>
              <a:rPr lang="de-DE" dirty="0" err="1"/>
              <a:t>pain</a:t>
            </a:r>
            <a:r>
              <a:rPr lang="de-DE" dirty="0"/>
              <a:t> </a:t>
            </a:r>
            <a:r>
              <a:rPr lang="de-DE" dirty="0" err="1"/>
              <a:t>since</a:t>
            </a:r>
            <a:r>
              <a:rPr lang="de-DE" dirty="0"/>
              <a:t> 2 </a:t>
            </a:r>
            <a:r>
              <a:rPr lang="de-DE" dirty="0" err="1"/>
              <a:t>weeks</a:t>
            </a:r>
            <a:br>
              <a:rPr lang="de-DE" dirty="0"/>
            </a:b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trauma</a:t>
            </a:r>
            <a:br>
              <a:rPr lang="de-DE" dirty="0"/>
            </a:br>
            <a:r>
              <a:rPr lang="de-DE" dirty="0" err="1"/>
              <a:t>healthy</a:t>
            </a:r>
            <a:r>
              <a:rPr lang="de-DE" dirty="0"/>
              <a:t> </a:t>
            </a:r>
            <a:r>
              <a:rPr lang="de-DE" dirty="0" err="1"/>
              <a:t>kid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4A5703C-00D7-4032-853B-EC1347287B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err="1"/>
              <a:t>Xray</a:t>
            </a:r>
            <a:r>
              <a:rPr lang="de-DE" dirty="0"/>
              <a:t>: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finding</a:t>
            </a:r>
            <a:endParaRPr lang="de-DE" dirty="0"/>
          </a:p>
          <a:p>
            <a:r>
              <a:rPr lang="de-DE" dirty="0"/>
              <a:t>MRI: </a:t>
            </a:r>
            <a:r>
              <a:rPr lang="de-DE" dirty="0" err="1"/>
              <a:t>subcortical</a:t>
            </a:r>
            <a:r>
              <a:rPr lang="de-DE" dirty="0"/>
              <a:t> </a:t>
            </a:r>
            <a:r>
              <a:rPr lang="de-DE" dirty="0" err="1"/>
              <a:t>Edema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enhancement</a:t>
            </a:r>
            <a:r>
              <a:rPr lang="de-DE" dirty="0"/>
              <a:t> </a:t>
            </a:r>
            <a:r>
              <a:rPr lang="de-DE" dirty="0" err="1"/>
              <a:t>metaphysis</a:t>
            </a:r>
            <a:r>
              <a:rPr lang="de-DE" dirty="0"/>
              <a:t> dorsal </a:t>
            </a:r>
            <a:r>
              <a:rPr lang="de-DE" dirty="0" err="1"/>
              <a:t>femur</a:t>
            </a:r>
            <a:r>
              <a:rPr lang="de-DE" dirty="0"/>
              <a:t> and </a:t>
            </a:r>
            <a:r>
              <a:rPr lang="de-DE" dirty="0" err="1"/>
              <a:t>discrete</a:t>
            </a:r>
            <a:r>
              <a:rPr lang="de-DE" dirty="0"/>
              <a:t> in </a:t>
            </a:r>
            <a:r>
              <a:rPr lang="de-DE" dirty="0" err="1"/>
              <a:t>surrounding</a:t>
            </a:r>
            <a:r>
              <a:rPr lang="de-DE" dirty="0"/>
              <a:t> soft </a:t>
            </a:r>
            <a:r>
              <a:rPr lang="de-DE" dirty="0" err="1"/>
              <a:t>tissue</a:t>
            </a:r>
            <a:endParaRPr lang="de-DE" dirty="0"/>
          </a:p>
          <a:p>
            <a:r>
              <a:rPr lang="de-DE" dirty="0"/>
              <a:t>Any </a:t>
            </a:r>
            <a:r>
              <a:rPr lang="de-DE" dirty="0" err="1"/>
              <a:t>idea</a:t>
            </a:r>
            <a:r>
              <a:rPr lang="de-DE" dirty="0"/>
              <a:t>?</a:t>
            </a:r>
          </a:p>
          <a:p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do </a:t>
            </a:r>
            <a:r>
              <a:rPr lang="de-DE" dirty="0" err="1"/>
              <a:t>next</a:t>
            </a:r>
            <a:r>
              <a:rPr lang="de-DE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845287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7C12C508-95D9-4168-BFF1-30E7F02B4F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60" y="48126"/>
            <a:ext cx="4417798" cy="680987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8406F52D-6B88-48D5-B752-6B221E1A2D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492" y="-11398"/>
            <a:ext cx="3770791" cy="688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91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031BC10D-8363-4372-80B5-F076008288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9250" y="1204351"/>
            <a:ext cx="5492750" cy="488315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E2F37482-CFF6-4B2C-880A-2B5A8FDF1A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85" y="0"/>
            <a:ext cx="5928671" cy="685800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69E16CA7-2C1F-4386-ACDF-BE1FF3F56424}"/>
              </a:ext>
            </a:extLst>
          </p:cNvPr>
          <p:cNvSpPr txBox="1"/>
          <p:nvPr/>
        </p:nvSpPr>
        <p:spPr>
          <a:xfrm>
            <a:off x="822158" y="140368"/>
            <a:ext cx="1724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Axial </a:t>
            </a:r>
            <a:r>
              <a:rPr lang="de-DE" dirty="0" err="1">
                <a:solidFill>
                  <a:schemeClr val="bg1"/>
                </a:solidFill>
              </a:rPr>
              <a:t>PDfs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3A04345-DF2E-4F14-BD12-48009CF99E80}"/>
              </a:ext>
            </a:extLst>
          </p:cNvPr>
          <p:cNvSpPr txBox="1"/>
          <p:nvPr/>
        </p:nvSpPr>
        <p:spPr>
          <a:xfrm>
            <a:off x="6813883" y="1255295"/>
            <a:ext cx="2017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Axial T1fs </a:t>
            </a:r>
            <a:r>
              <a:rPr lang="de-DE" dirty="0" err="1">
                <a:solidFill>
                  <a:schemeClr val="bg1"/>
                </a:solidFill>
              </a:rPr>
              <a:t>post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gad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569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B9E7A0E0-9AD3-45AC-9C0E-135485E634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85" y="236621"/>
            <a:ext cx="5651373" cy="617054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E48062F-3F67-4FBA-95F3-AE1C750AE1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698" y="104274"/>
            <a:ext cx="5080078" cy="6525126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8FFC5DBD-7EE4-4ED5-957B-F3F9661E9D98}"/>
              </a:ext>
            </a:extLst>
          </p:cNvPr>
          <p:cNvSpPr txBox="1"/>
          <p:nvPr/>
        </p:nvSpPr>
        <p:spPr>
          <a:xfrm>
            <a:off x="308810" y="5831305"/>
            <a:ext cx="1704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Sag </a:t>
            </a:r>
            <a:r>
              <a:rPr lang="de-DE" dirty="0" err="1">
                <a:solidFill>
                  <a:schemeClr val="bg1"/>
                </a:solidFill>
              </a:rPr>
              <a:t>PDfs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A4943AE-00F0-49E4-A722-98C2F4CC569E}"/>
              </a:ext>
            </a:extLst>
          </p:cNvPr>
          <p:cNvSpPr txBox="1"/>
          <p:nvPr/>
        </p:nvSpPr>
        <p:spPr>
          <a:xfrm>
            <a:off x="6744698" y="6260068"/>
            <a:ext cx="2089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Sag T1fs </a:t>
            </a:r>
            <a:r>
              <a:rPr lang="de-DE" dirty="0" err="1">
                <a:solidFill>
                  <a:schemeClr val="bg1"/>
                </a:solidFill>
              </a:rPr>
              <a:t>post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gad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557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13C6702F-C06B-4277-85E1-D25B739604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4" b="52232"/>
          <a:stretch/>
        </p:blipFill>
        <p:spPr>
          <a:xfrm>
            <a:off x="103331" y="116306"/>
            <a:ext cx="5844876" cy="630053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1F542F4E-6406-415A-8D14-4D2321C2D9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824" b="1421"/>
          <a:stretch/>
        </p:blipFill>
        <p:spPr>
          <a:xfrm>
            <a:off x="6096000" y="116305"/>
            <a:ext cx="5755105" cy="6300537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7746C827-C42F-47E0-91C2-793B5BDA901C}"/>
              </a:ext>
            </a:extLst>
          </p:cNvPr>
          <p:cNvSpPr txBox="1"/>
          <p:nvPr/>
        </p:nvSpPr>
        <p:spPr>
          <a:xfrm>
            <a:off x="3368841" y="5434264"/>
            <a:ext cx="2061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chemeClr val="bg1"/>
                </a:solidFill>
              </a:rPr>
              <a:t>Cor</a:t>
            </a:r>
            <a:r>
              <a:rPr lang="de-DE" dirty="0">
                <a:solidFill>
                  <a:schemeClr val="bg1"/>
                </a:solidFill>
              </a:rPr>
              <a:t> T1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1F2F904-B354-4315-B54B-3D8ECF86A3AD}"/>
              </a:ext>
            </a:extLst>
          </p:cNvPr>
          <p:cNvSpPr txBox="1"/>
          <p:nvPr/>
        </p:nvSpPr>
        <p:spPr>
          <a:xfrm>
            <a:off x="9228201" y="5558589"/>
            <a:ext cx="2061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chemeClr val="bg1"/>
                </a:solidFill>
              </a:rPr>
              <a:t>Cor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PDfs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052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Breitbild</PresentationFormat>
  <Paragraphs>11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11 year Girl Knee pain since 2 weeks no trauma healthy kid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 year Girl Knee pain since 2 weeks no trauma healthy kid</dc:title>
  <dc:creator>Kay Rosenkranz</dc:creator>
  <cp:lastModifiedBy>Kay Rosenkranz</cp:lastModifiedBy>
  <cp:revision>2</cp:revision>
  <dcterms:created xsi:type="dcterms:W3CDTF">2024-03-25T07:52:32Z</dcterms:created>
  <dcterms:modified xsi:type="dcterms:W3CDTF">2024-03-25T07:59:43Z</dcterms:modified>
</cp:coreProperties>
</file>