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gsM/1qt+bftx3+6JRs0o5gEBrv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763ddd70c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b763ddd70c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2b763ddd70c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763ddd70c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b763ddd70c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b763ddd70c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32289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t-BR"/>
              <a:t>OCAD CASE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2710815"/>
            <a:ext cx="9144000" cy="1959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Male, 42 years old, chronic knee pain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used to practice soccer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no history of </a:t>
            </a:r>
            <a:r>
              <a:rPr lang="pt-BR"/>
              <a:t>significant</a:t>
            </a:r>
            <a:r>
              <a:rPr lang="pt-BR"/>
              <a:t> trauma;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no previous history of diseases;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71450" y="5166995"/>
            <a:ext cx="7404100" cy="147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 Henrique Alencar, MD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Cláudio Régis Silveira, MD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Carlos Hospital, Fortaleza, CE, Brazil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07/Feb/2024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470038"/>
            <a:ext cx="5246211" cy="486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1161" y="1712463"/>
            <a:ext cx="5802790" cy="4377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07/Feb/2024</a:t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31" y="1977975"/>
            <a:ext cx="4164494" cy="398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9175" y="1977975"/>
            <a:ext cx="4207969" cy="398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0801" y="1977982"/>
            <a:ext cx="3787299" cy="3989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1" name="Google Shape;111;p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07/Feb/2024</a:t>
            </a: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1250" y="1584500"/>
            <a:ext cx="4559100" cy="427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6450" y="1584500"/>
            <a:ext cx="4559099" cy="427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9130" y="1700000"/>
            <a:ext cx="4448094" cy="40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30/01</a:t>
            </a:r>
            <a:r>
              <a:rPr lang="pt-BR"/>
              <a:t>/2024</a:t>
            </a:r>
            <a:endParaRPr/>
          </a:p>
        </p:txBody>
      </p:sp>
      <p:pic>
        <p:nvPicPr>
          <p:cNvPr id="120" name="Google Shape;12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1" y="1466150"/>
            <a:ext cx="5276601" cy="532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1550" y="1466150"/>
            <a:ext cx="5276601" cy="5349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763ddd70c_0_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b763ddd70c_0_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2b763ddd70c_0_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g2b763ddd70c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00" y="855300"/>
            <a:ext cx="6184901" cy="574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b763ddd70c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9800" y="844175"/>
            <a:ext cx="6029326" cy="57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763ddd70c_0_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b763ddd70c_0_22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b763ddd70c_0_22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g2b763ddd70c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5150"/>
            <a:ext cx="6131825" cy="60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b763ddd70c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3605" y="401638"/>
            <a:ext cx="6729744" cy="60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What are your hypothesis for the finding?</a:t>
            </a:r>
            <a:endParaRPr/>
          </a:p>
        </p:txBody>
      </p:sp>
      <p:sp>
        <p:nvSpPr>
          <p:cNvPr id="147" name="Google Shape;14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1526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Chronic changes related to overload/overuse?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Osteohypertrophic reactions due to stretching of the medial collateral ligament</a:t>
            </a:r>
            <a:r>
              <a:rPr lang="pt-BR"/>
              <a:t>?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Reactive sclerosis of the medial tibial plateau</a:t>
            </a:r>
            <a:r>
              <a:rPr lang="pt-BR"/>
              <a:t>?</a:t>
            </a:r>
            <a:endParaRPr/>
          </a:p>
          <a:p>
            <a:pPr indent="-15652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pt-BR"/>
              <a:t>Cystic formation related to complex meniscal injury?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More suggestions?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What to do? Follow-up or biopsy?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2020-11-17T21:05:00Z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1046-11.2.0.10463</vt:lpwstr>
  </property>
  <property fmtid="{D5CDD505-2E9C-101B-9397-08002B2CF9AE}" pid="3" name="ICV">
    <vt:lpwstr>038112D06B344365921CB7089F4DE9EC</vt:lpwstr>
  </property>
</Properties>
</file>