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2192000" cy="6858000"/>
  <p:notesSz cx="6858000" cy="9144000"/>
  <p:photoAlbum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62" y="1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643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790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887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4570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5506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75863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34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12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225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740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12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6D42-7D8D-4CDA-BAD1-3E1F0B484DB2}" type="datetimeFigureOut">
              <a:rPr lang="de-CH" smtClean="0"/>
              <a:t>18.03.2024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C3F00-1D65-4756-B839-8FD85ABFE6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40831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273300"/>
            <a:ext cx="9144000" cy="889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M70, </a:t>
            </a:r>
            <a:r>
              <a:rPr lang="de-CH" dirty="0" err="1" smtClean="0"/>
              <a:t>wrist</a:t>
            </a:r>
            <a:r>
              <a:rPr lang="de-CH" dirty="0" smtClean="0"/>
              <a:t> </a:t>
            </a:r>
            <a:r>
              <a:rPr lang="de-CH" dirty="0" err="1" smtClean="0"/>
              <a:t>pain</a:t>
            </a:r>
            <a:r>
              <a:rPr lang="de-CH" dirty="0" smtClean="0"/>
              <a:t> at </a:t>
            </a:r>
            <a:r>
              <a:rPr lang="de-CH" dirty="0" err="1" smtClean="0"/>
              <a:t>the</a:t>
            </a:r>
            <a:r>
              <a:rPr lang="de-CH" dirty="0" smtClean="0"/>
              <a:t> radial/</a:t>
            </a:r>
            <a:r>
              <a:rPr lang="de-CH" dirty="0" err="1" smtClean="0"/>
              <a:t>palmar</a:t>
            </a:r>
            <a:r>
              <a:rPr lang="de-CH" dirty="0" smtClean="0"/>
              <a:t> </a:t>
            </a:r>
            <a:r>
              <a:rPr lang="de-CH" dirty="0" err="1" smtClean="0"/>
              <a:t>aspect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0900" y="3602038"/>
            <a:ext cx="10541000" cy="2430462"/>
          </a:xfrm>
        </p:spPr>
        <p:txBody>
          <a:bodyPr>
            <a:normAutofit/>
          </a:bodyPr>
          <a:lstStyle/>
          <a:p>
            <a:r>
              <a:rPr lang="de-CH" dirty="0" err="1" smtClean="0"/>
              <a:t>There’s</a:t>
            </a:r>
            <a:r>
              <a:rPr lang="de-CH" dirty="0" smtClean="0"/>
              <a:t> </a:t>
            </a:r>
            <a:r>
              <a:rPr lang="de-CH" dirty="0" err="1" smtClean="0"/>
              <a:t>tendinopathy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FCR </a:t>
            </a:r>
            <a:r>
              <a:rPr lang="de-CH" dirty="0" err="1" smtClean="0"/>
              <a:t>tendon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</a:t>
            </a:r>
            <a:r>
              <a:rPr lang="de-CH" dirty="0" err="1" smtClean="0"/>
              <a:t>swelling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tenosynovitis</a:t>
            </a:r>
            <a:r>
              <a:rPr lang="de-CH" dirty="0" smtClean="0"/>
              <a:t>, </a:t>
            </a:r>
            <a:r>
              <a:rPr lang="de-CH" dirty="0" err="1" smtClean="0"/>
              <a:t>probably</a:t>
            </a:r>
            <a:r>
              <a:rPr lang="de-CH" dirty="0" smtClean="0"/>
              <a:t> </a:t>
            </a:r>
            <a:r>
              <a:rPr lang="de-CH" dirty="0" err="1" smtClean="0"/>
              <a:t>accounting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symptoms</a:t>
            </a:r>
            <a:r>
              <a:rPr lang="de-CH" dirty="0" smtClean="0"/>
              <a:t>.</a:t>
            </a:r>
          </a:p>
          <a:p>
            <a:r>
              <a:rPr lang="de-CH" dirty="0" smtClean="0"/>
              <a:t/>
            </a:r>
            <a:br>
              <a:rPr lang="de-CH" dirty="0" smtClean="0"/>
            </a:br>
            <a:r>
              <a:rPr lang="de-CH" dirty="0" err="1" smtClean="0"/>
              <a:t>Can’t</a:t>
            </a:r>
            <a:r>
              <a:rPr lang="de-CH" dirty="0" smtClean="0"/>
              <a:t> </a:t>
            </a:r>
            <a:r>
              <a:rPr lang="de-CH" dirty="0" err="1" smtClean="0"/>
              <a:t>quite</a:t>
            </a:r>
            <a:r>
              <a:rPr lang="de-CH" dirty="0" smtClean="0"/>
              <a:t> </a:t>
            </a:r>
            <a:r>
              <a:rPr lang="de-CH" dirty="0" err="1" smtClean="0"/>
              <a:t>identify</a:t>
            </a:r>
            <a:r>
              <a:rPr lang="de-CH" dirty="0" smtClean="0"/>
              <a:t> a </a:t>
            </a:r>
            <a:r>
              <a:rPr lang="de-CH" dirty="0" err="1" smtClean="0"/>
              <a:t>thin</a:t>
            </a:r>
            <a:r>
              <a:rPr lang="de-CH" dirty="0" smtClean="0"/>
              <a:t> </a:t>
            </a:r>
            <a:r>
              <a:rPr lang="de-CH" dirty="0" err="1" smtClean="0"/>
              <a:t>tendon</a:t>
            </a:r>
            <a:r>
              <a:rPr lang="de-CH" dirty="0" smtClean="0"/>
              <a:t> </a:t>
            </a:r>
            <a:r>
              <a:rPr lang="de-CH" dirty="0" err="1" smtClean="0"/>
              <a:t>coursing</a:t>
            </a:r>
            <a:r>
              <a:rPr lang="de-CH" dirty="0" smtClean="0"/>
              <a:t> </a:t>
            </a:r>
            <a:r>
              <a:rPr lang="de-CH" dirty="0" err="1" smtClean="0"/>
              <a:t>somewhat</a:t>
            </a:r>
            <a:r>
              <a:rPr lang="de-CH" dirty="0" smtClean="0"/>
              <a:t> </a:t>
            </a:r>
            <a:r>
              <a:rPr lang="de-CH" dirty="0" err="1" smtClean="0"/>
              <a:t>between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FCR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FPL </a:t>
            </a:r>
            <a:r>
              <a:rPr lang="de-CH" dirty="0" err="1" smtClean="0"/>
              <a:t>tendons</a:t>
            </a:r>
            <a:r>
              <a:rPr lang="de-CH" dirty="0" smtClean="0"/>
              <a:t> (</a:t>
            </a:r>
            <a:r>
              <a:rPr lang="de-CH" dirty="0" err="1" smtClean="0"/>
              <a:t>marked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‘?’)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9034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8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217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9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327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0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0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1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17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2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240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3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187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3_annotated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228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4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989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5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940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6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64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1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742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7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90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8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736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19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968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0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56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1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713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2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55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3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2487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4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311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4_annotated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365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5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65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1_annotated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9639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6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401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7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225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8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91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29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946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0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982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1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1308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2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280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2_annotated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8054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3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77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4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35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2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4402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5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8677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6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171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7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7271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38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2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3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2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4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7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5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30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6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11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07.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636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Breitbild</PresentationFormat>
  <Paragraphs>3</Paragraphs>
  <Slides>43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Office</vt:lpstr>
      <vt:lpstr>M70, wrist pain at the radial/palmar aspect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soH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M70, wrist pain at the radial/palmar aspect</dc:title>
  <dc:creator>Andrei Dumitrescu</dc:creator>
  <cp:lastModifiedBy>Andrei Dumitrescu</cp:lastModifiedBy>
  <cp:revision>1</cp:revision>
  <dcterms:created xsi:type="dcterms:W3CDTF">2024-03-18T11:45:50Z</dcterms:created>
  <dcterms:modified xsi:type="dcterms:W3CDTF">2024-03-18T11:50:33Z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c66c06a-42db-441f-a041-983b3efb2643_Enabled">
    <vt:lpwstr>true</vt:lpwstr>
  </property>
  <property fmtid="{D5CDD505-2E9C-101B-9397-08002B2CF9AE}" pid="3" name="MSIP_Label_ec66c06a-42db-441f-a041-983b3efb2643_SetDate">
    <vt:lpwstr>2024-03-18T11:45:50Z</vt:lpwstr>
  </property>
  <property fmtid="{D5CDD505-2E9C-101B-9397-08002B2CF9AE}" pid="4" name="MSIP_Label_ec66c06a-42db-441f-a041-983b3efb2643_Method">
    <vt:lpwstr>Standard</vt:lpwstr>
  </property>
  <property fmtid="{D5CDD505-2E9C-101B-9397-08002B2CF9AE}" pid="5" name="MSIP_Label_ec66c06a-42db-441f-a041-983b3efb2643_Name">
    <vt:lpwstr>C1 - Nicht klassifiziert</vt:lpwstr>
  </property>
  <property fmtid="{D5CDD505-2E9C-101B-9397-08002B2CF9AE}" pid="6" name="MSIP_Label_ec66c06a-42db-441f-a041-983b3efb2643_SiteId">
    <vt:lpwstr>b901335e-876b-4991-9647-0021751d61be</vt:lpwstr>
  </property>
  <property fmtid="{D5CDD505-2E9C-101B-9397-08002B2CF9AE}" pid="7" name="MSIP_Label_ec66c06a-42db-441f-a041-983b3efb2643_ActionId">
    <vt:lpwstr>1065d0f4-8943-4453-946a-be765d5da2a2</vt:lpwstr>
  </property>
  <property fmtid="{D5CDD505-2E9C-101B-9397-08002B2CF9AE}" pid="8" name="MSIP_Label_ec66c06a-42db-441f-a041-983b3efb2643_ContentBits">
    <vt:lpwstr>0</vt:lpwstr>
  </property>
</Properties>
</file>