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6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728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09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71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2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53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8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57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34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039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57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FC343-8A72-4667-9C78-EC75F2FCA8E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40DCE-3769-4586-AC37-709AD5131C9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21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774" y="0"/>
            <a:ext cx="3088842" cy="3204964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4"/>
          <a:stretch/>
        </p:blipFill>
        <p:spPr>
          <a:xfrm>
            <a:off x="7795182" y="3656816"/>
            <a:ext cx="2872818" cy="3204964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126" y="3653388"/>
            <a:ext cx="3088842" cy="3204964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096" y="3653036"/>
            <a:ext cx="3088842" cy="3204964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938" y="27072"/>
            <a:ext cx="3088842" cy="3204964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984"/>
            <a:ext cx="3088842" cy="320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75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PowerPoint-presentasjon</vt:lpstr>
    </vt:vector>
  </TitlesOfParts>
  <Company>Unilabs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Roar Remseth Pedersen</dc:creator>
  <cp:lastModifiedBy>Roar Remseth Pedersen</cp:lastModifiedBy>
  <cp:revision>1</cp:revision>
  <dcterms:created xsi:type="dcterms:W3CDTF">2023-11-12T09:16:05Z</dcterms:created>
  <dcterms:modified xsi:type="dcterms:W3CDTF">2023-11-12T09:16:24Z</dcterms:modified>
</cp:coreProperties>
</file>