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B6ED9-E629-CFA1-16D8-93F24FBD3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8C07BA-9571-88CC-298A-BEE80CDD3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E93CA-5408-7CF7-2A69-FDEE83C3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2CECA-18F1-E25B-0E59-35D30CA5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11428-AEB7-D964-CF6E-F1FBF06E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35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6EF9E-A2D9-C76E-3D35-3027F3A56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84A11C-5B1B-36F0-3DA7-756FFFC6F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FE294-3DE5-6E2A-19FF-C79187A0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9D929-C53B-17DB-3992-77A6A099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D6929-774D-42EE-DEBB-72211AB06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23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2BAEB-6B1F-D4B0-BF54-4B2624523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2C7A4-F2AD-9C60-A0E4-804DBD6AA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AB259-9F7D-95C0-6FCF-804B89FB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A9BE2-4480-95B6-CDFA-5D9AA4E0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DCFCD-2ED5-A3BB-E2C5-4D236A003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61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B60A-C48E-083D-9EC9-E01B36D14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6DC3-F9D2-A8F1-34DC-E7360651F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87E5F-74B5-63F9-EF76-99BFA72D3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9CF47-DD6F-241B-9B3C-BB676A03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3FCAF-A98B-CF64-C774-2727A384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30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C9D10-F33D-9B3D-3737-15A6CB369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25EA0-2738-0609-786F-7160BA492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147E4-B4D0-5E31-9CBE-F85FF4EFC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244BA-E92F-BD0C-B9AD-C5B7B6D2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29EA4-817F-37AF-9A06-B0F9D626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49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F24C-DBC7-358F-57C5-7B20783A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D7EE8-3934-D9D7-5B7E-B7B9B1755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8B139-72F1-704B-B03B-185A65BDC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3552-A307-4AD0-6446-A7A08418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34F1-8F2F-D962-DBDA-2B685EC0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0AC1E-014A-35D5-9900-F10DC18D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11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45C81-1B18-8350-A9C1-C823BB25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8A6B8-E241-EBF5-2155-7840DF6E4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9443B-0D9E-1F78-62A8-8631E05C8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0D7D9-2108-963A-23EA-4E248625BE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9BD187-CD29-E37D-29E3-2C5E77BB3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A56376-EE5E-BE21-A614-E6AB7469F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31F285-8257-0B91-33DE-86208C90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4D2E2F-E045-3DBE-C1C3-01F4192A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90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A6A9-D89B-72DA-BF45-944BEC6BD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D76EC0-7549-AA5A-7D8C-726E2727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D469F-919E-C439-4552-9ABBEA2F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3CCDD-0D64-B0D1-0FF6-4C4B63221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39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E58438-3541-6F6E-7469-8992360C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6EA5A9-CD06-A2A4-346B-049B78212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77ACE-9872-C485-94E5-BBEB8F23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97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672B-7389-CEB1-C425-66DCE4E0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83C54-746D-12BD-388F-F00524282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F1FDE5-CBC7-CEFD-189F-6605DEB58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9DC4D-7FB9-8C36-6A73-7EFD1320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B603D-14CC-05D0-188C-5055C8A6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9D2E9-D59D-2ED6-2C17-0BD1A2C7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68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E789F-894E-F17C-65A7-99362AA8D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7887DA-4C62-B09F-505B-2B47A72F2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038C2-E07F-7100-82FF-926E2B6E3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A5911-7054-AAB7-9BC8-5C3D9763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14FAA-9D55-D45E-4DED-C02CFD5B6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369A0-AC6B-916D-43FE-D2918E74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6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34356B-4082-617E-B991-F818CB1AC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F1645-5999-4ECB-88BE-8F422A003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347E2-BF82-3F30-BF01-6DC17CB1A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C30C9-747F-444D-8853-361D329E8139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A1FA-0C53-7DFD-F64B-581DDF1394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51D5F-82B7-CCDE-B779-80B4FB078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C0E1-4294-43E7-98BF-0B39B509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72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DD948-7F2C-4E1C-38F0-DB9C188B7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2yr old male</a:t>
            </a:r>
          </a:p>
          <a:p>
            <a:r>
              <a:rPr lang="en-GB" dirty="0"/>
              <a:t>Incidental humeral lesion</a:t>
            </a:r>
          </a:p>
        </p:txBody>
      </p:sp>
    </p:spTree>
    <p:extLst>
      <p:ext uri="{BB962C8B-B14F-4D97-AF65-F5344CB8AC3E}">
        <p14:creationId xmlns:p14="http://schemas.microsoft.com/office/powerpoint/2010/main" val="203520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X-ray of a shoulder bone&#10;&#10;Description automatically generated">
            <a:extLst>
              <a:ext uri="{FF2B5EF4-FFF2-40B4-BE49-F238E27FC236}">
                <a16:creationId xmlns:a16="http://schemas.microsoft.com/office/drawing/2014/main" id="{58520372-6591-C1B1-F9CF-1E2C2AB7D1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47" t="5024" r="24372" b="46280"/>
          <a:stretch/>
        </p:blipFill>
        <p:spPr>
          <a:xfrm>
            <a:off x="3061252" y="490331"/>
            <a:ext cx="4810539" cy="566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1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mri&#10;&#10;Description automatically generated">
            <a:extLst>
              <a:ext uri="{FF2B5EF4-FFF2-40B4-BE49-F238E27FC236}">
                <a16:creationId xmlns:a16="http://schemas.microsoft.com/office/drawing/2014/main" id="{984EA349-9C5B-5636-E710-25CE9DE96A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16" t="14686" r="43816" b="50000"/>
          <a:stretch/>
        </p:blipFill>
        <p:spPr>
          <a:xfrm>
            <a:off x="3352798" y="1007165"/>
            <a:ext cx="3069081" cy="4559956"/>
          </a:xfrm>
          <a:prstGeom prst="rect">
            <a:avLst/>
          </a:prstGeom>
        </p:spPr>
      </p:pic>
      <p:pic>
        <p:nvPicPr>
          <p:cNvPr id="7" name="Picture 6" descr="A close-up of a mri scan of a shoulder&#10;&#10;Description automatically generated">
            <a:extLst>
              <a:ext uri="{FF2B5EF4-FFF2-40B4-BE49-F238E27FC236}">
                <a16:creationId xmlns:a16="http://schemas.microsoft.com/office/drawing/2014/main" id="{839E1DE2-5A79-7CD6-23C7-A6F70FCAF7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40" t="16828" r="45011" b="49022"/>
          <a:stretch/>
        </p:blipFill>
        <p:spPr>
          <a:xfrm>
            <a:off x="145775" y="986983"/>
            <a:ext cx="2796208" cy="4580138"/>
          </a:xfrm>
          <a:prstGeom prst="rect">
            <a:avLst/>
          </a:prstGeom>
        </p:spPr>
      </p:pic>
      <p:pic>
        <p:nvPicPr>
          <p:cNvPr id="11" name="Picture 10" descr="A close-up of a mri of a leg&#10;&#10;Description automatically generated">
            <a:extLst>
              <a:ext uri="{FF2B5EF4-FFF2-40B4-BE49-F238E27FC236}">
                <a16:creationId xmlns:a16="http://schemas.microsoft.com/office/drawing/2014/main" id="{D00B7C80-7630-54CA-5DF5-56EDA863E8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1" t="21449" r="20049" b="29662"/>
          <a:stretch/>
        </p:blipFill>
        <p:spPr>
          <a:xfrm>
            <a:off x="7370604" y="-23917"/>
            <a:ext cx="4505340" cy="3529116"/>
          </a:xfrm>
          <a:prstGeom prst="rect">
            <a:avLst/>
          </a:prstGeom>
        </p:spPr>
      </p:pic>
      <p:pic>
        <p:nvPicPr>
          <p:cNvPr id="13" name="Picture 12" descr="A close-up of a mri&#10;&#10;Description automatically generated">
            <a:extLst>
              <a:ext uri="{FF2B5EF4-FFF2-40B4-BE49-F238E27FC236}">
                <a16:creationId xmlns:a16="http://schemas.microsoft.com/office/drawing/2014/main" id="{90CEA033-C752-F46D-FD6F-C505F54932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1" t="14686" r="23509" b="36425"/>
          <a:stretch/>
        </p:blipFill>
        <p:spPr>
          <a:xfrm>
            <a:off x="7370604" y="3505199"/>
            <a:ext cx="4505340" cy="335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4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5587D-1A98-7588-9DE3-F58070A53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2ED4E-D0DF-7F98-D6E0-BDB524659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sense this is one of those excellent examples of whatever it is</a:t>
            </a:r>
          </a:p>
          <a:p>
            <a:r>
              <a:rPr lang="en-GB" dirty="0"/>
              <a:t>?Fibrous dysplasia</a:t>
            </a:r>
          </a:p>
          <a:p>
            <a:r>
              <a:rPr lang="en-GB" dirty="0"/>
              <a:t>?Cartilage rests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60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?</vt:lpstr>
    </vt:vector>
  </TitlesOfParts>
  <Company>Oxford University Hospitals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Graeme (RTH) OUH</dc:creator>
  <cp:lastModifiedBy>Thompson, Graeme (RTH) OUH</cp:lastModifiedBy>
  <cp:revision>1</cp:revision>
  <dcterms:created xsi:type="dcterms:W3CDTF">2023-12-22T11:43:09Z</dcterms:created>
  <dcterms:modified xsi:type="dcterms:W3CDTF">2023-12-22T11:49:12Z</dcterms:modified>
</cp:coreProperties>
</file>