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/>
    <p:restoredTop sz="94656"/>
  </p:normalViewPr>
  <p:slideViewPr>
    <p:cSldViewPr>
      <p:cViewPr varScale="1">
        <p:scale>
          <a:sx n="89" d="100"/>
          <a:sy n="89" d="100"/>
        </p:scale>
        <p:origin x="176" y="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AE688-9F3A-4892-AF15-0C7FC320BFEE}" type="datetimeFigureOut">
              <a:rPr lang="sv-SE" smtClean="0"/>
              <a:pPr/>
              <a:t>2023-10-01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F3590-929B-49E8-892E-6BC0E7AE6FB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2023-10-01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2023-10-01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2023-10-01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2023-10-01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2023-10-01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343-8A72-4667-9C78-EC75F2FCA8E3}" type="datetimeFigureOut">
              <a:rPr lang="sv-SE" smtClean="0"/>
              <a:pPr/>
              <a:t>2023-10-01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C343-8A72-4667-9C78-EC75F2FCA8E3}" type="datetimeFigureOut">
              <a:rPr lang="sv-SE" smtClean="0"/>
              <a:pPr/>
              <a:t>2023-10-01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0DCE-3769-4586-AC37-709AD5131C9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424" y="0"/>
            <a:ext cx="60051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424" y="0"/>
            <a:ext cx="60051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424" y="0"/>
            <a:ext cx="60051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424" y="0"/>
            <a:ext cx="60051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424" y="0"/>
            <a:ext cx="60051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424" y="0"/>
            <a:ext cx="60051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424" y="0"/>
            <a:ext cx="60051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424" y="0"/>
            <a:ext cx="60051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424" y="0"/>
            <a:ext cx="60051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Image name]" descr="[Image description]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424" y="0"/>
            <a:ext cx="600515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Drew Erie</cp:lastModifiedBy>
  <cp:revision>3</cp:revision>
  <dcterms:created xsi:type="dcterms:W3CDTF">2012-12-24T15:00:20Z</dcterms:created>
  <dcterms:modified xsi:type="dcterms:W3CDTF">2023-10-01T19:36:37Z</dcterms:modified>
</cp:coreProperties>
</file>