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" y="8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8A3B-79D0-A1CE-0BBA-71A397648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2C529-BD45-6174-E2DD-6481B126D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613D-B55C-04B6-FA9E-DD7E1521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9B9D-748C-AED5-031D-14E4E4D4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83C0-C1BD-A6B2-0C77-39A5E496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0C4E-C8A2-D99E-B38A-0A9B56EB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2A64B-9225-C955-066C-CB81D8683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D8068-BCC4-467C-6174-8B5B96C7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C9A22-F081-F629-F8BE-6214EDEC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0C990-2697-12F3-C276-F0DF6D6B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5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4C69E-5457-9F48-B23A-FA074B786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B646B-040D-A6A6-9CE3-0808B60C2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FABB-65A9-A722-9415-3B2247B6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BDB9D-5B7E-EDCE-1206-2C1FA977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9AC0D-AEE0-5726-93F7-6B7A720F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8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EB67-634C-7AA8-5017-E43FA782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1699-3FB0-2CF4-3E71-14122E8F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B837-41D7-15B5-3223-A5A1FAF9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A7A32-AD11-9373-B624-A682C797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5F6B1-DE6A-6F2E-050A-074F0A86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9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53E0-7327-B02D-F7B6-A9D83D35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8361A-A356-2124-919E-0567C528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2BAAC-F747-9511-9BC1-EB3A8969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84DCC-1B08-8B7F-7700-0F62AF0E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503F-DC04-FD76-2F1B-DF77486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809C-B8C6-9FB0-ABDC-4BAAC17B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47350-FBEE-E6F6-067C-0EA31DD3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537DC-C283-878C-3056-FA68C8EA2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A3337-F52A-06E2-BAE3-A71F536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15762-050B-4DAB-67AD-9D11C0E5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B9F5C-7015-C48D-6613-04119A32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A70C-F896-C5A1-3C67-097AF1B2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7ADBA-2A56-F0B8-F4AD-5957CDEA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9A09D-2E6F-D9F4-348B-6A460A80B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3FC34-C3F0-FC45-7553-F976C61D5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A3E56-B3EF-2C36-56FA-CF039C6CF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F4442-5573-EC4F-E3BB-3E1034DE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E8DF3-24CB-DC95-B62C-34F5C80B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78CD3-960A-17EF-936A-3B03E597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32FB-45C3-CDB5-ED9F-445D3EAD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5E577-FE72-DBE3-AA0E-7D5649BE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82E87-5A83-B9C6-6FC1-31DDE101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5DE6F-628E-6849-AAE3-294705B7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92865-1BA8-680E-048B-840F2774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C7241-54D1-AF31-394F-00C4F358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66B6B-9B1D-496F-27DB-6499CA12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5444-6756-3F48-C43B-2544AEA1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C6A98-1411-5B45-8C3D-DB73BC61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973C4-1A19-1A01-F1A3-F89C7877C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50B9E-80C7-E18A-B4D2-3A9AADF4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224C4-8719-9534-2F99-F0FE510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12A3E-B1E7-BED7-9A3E-24CADF67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8585-2EC7-06B6-8E4F-A9E88A43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BAB2A-2639-AEBF-E3EE-9A4EE659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B6D0E-2325-23E5-640C-6EFAF5304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B9EE7-ADF6-3733-1799-7562BAD7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DC112-A0C9-31E0-E892-1808A64C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0AACD-6E44-7E48-EFAD-7612B048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0EE70-D850-A6EA-5413-B9ADD64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EE5C-82F7-AC6F-4479-9A4F1D270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D7E5-E9A1-79D3-344C-772952B44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1ED0-14AF-4A4D-BE82-193894DEF37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7E61D-D30B-6E25-F741-9562DE7A2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2DA5-6619-8803-F68B-D43254BA1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65A7-38DB-456D-A2F7-1A1DA7B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05DA-6228-22A0-40A5-0B70D908A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36 </a:t>
            </a:r>
            <a:r>
              <a:rPr lang="en-US" dirty="0" err="1"/>
              <a:t>yo</a:t>
            </a:r>
            <a:r>
              <a:rPr lang="en-US" dirty="0"/>
              <a:t> Female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BFA47-A428-B1C8-AAEC-9FCC66222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History: Soft tissue mass</a:t>
            </a:r>
          </a:p>
        </p:txBody>
      </p:sp>
    </p:spTree>
    <p:extLst>
      <p:ext uri="{BB962C8B-B14F-4D97-AF65-F5344CB8AC3E}">
        <p14:creationId xmlns:p14="http://schemas.microsoft.com/office/powerpoint/2010/main" val="341842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8E77E-04B7-EF21-0B42-03A15EF15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0" t="32472" r="8363" b="9388"/>
          <a:stretch/>
        </p:blipFill>
        <p:spPr>
          <a:xfrm>
            <a:off x="3415004" y="447216"/>
            <a:ext cx="6158204" cy="62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7B207-7BDE-36E6-4B98-323FE0D7F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5" t="15938" r="25030" b="10398"/>
          <a:stretch/>
        </p:blipFill>
        <p:spPr>
          <a:xfrm>
            <a:off x="66694" y="768950"/>
            <a:ext cx="3937519" cy="5729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3F1F2-EF2D-F46B-02AE-12E46FBFF591}"/>
              </a:ext>
            </a:extLst>
          </p:cNvPr>
          <p:cNvSpPr txBox="1"/>
          <p:nvPr/>
        </p:nvSpPr>
        <p:spPr>
          <a:xfrm>
            <a:off x="990825" y="466530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 t2fs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ABCAD-A80F-9A8C-DAC4-5DA020E77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1" t="18266" r="24694" b="11938"/>
          <a:stretch/>
        </p:blipFill>
        <p:spPr>
          <a:xfrm>
            <a:off x="4031196" y="759262"/>
            <a:ext cx="3982708" cy="5739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3F92C-43F1-6A5A-B13C-009F8B3ED3BE}"/>
              </a:ext>
            </a:extLst>
          </p:cNvPr>
          <p:cNvSpPr txBox="1"/>
          <p:nvPr/>
        </p:nvSpPr>
        <p:spPr>
          <a:xfrm>
            <a:off x="4342032" y="46653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 PD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7EF532-73AA-2C5B-A86E-AA412B972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10" t="19592" r="24655" b="20544"/>
          <a:stretch/>
        </p:blipFill>
        <p:spPr>
          <a:xfrm>
            <a:off x="8040887" y="788757"/>
            <a:ext cx="4010518" cy="5680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28E6ED-B1A5-AF02-3113-B3EF5D49D182}"/>
              </a:ext>
            </a:extLst>
          </p:cNvPr>
          <p:cNvSpPr txBox="1"/>
          <p:nvPr/>
        </p:nvSpPr>
        <p:spPr>
          <a:xfrm>
            <a:off x="8554571" y="343984"/>
            <a:ext cx="131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 T1fs post</a:t>
            </a:r>
          </a:p>
        </p:txBody>
      </p:sp>
    </p:spTree>
    <p:extLst>
      <p:ext uri="{BB962C8B-B14F-4D97-AF65-F5344CB8AC3E}">
        <p14:creationId xmlns:p14="http://schemas.microsoft.com/office/powerpoint/2010/main" val="24136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8FFC0-86A1-FB1A-003E-CF96123C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88" y="827312"/>
            <a:ext cx="5769429" cy="576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3732E-E885-1919-EAE8-5F7B9B7F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37" y="827312"/>
            <a:ext cx="5769430" cy="5769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E62FDA-140D-3767-FF2A-73536A49433D}"/>
              </a:ext>
            </a:extLst>
          </p:cNvPr>
          <p:cNvSpPr txBox="1"/>
          <p:nvPr/>
        </p:nvSpPr>
        <p:spPr>
          <a:xfrm>
            <a:off x="1667069" y="37322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Sag T1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94A91-C025-6D27-3583-C22DF65BEA14}"/>
              </a:ext>
            </a:extLst>
          </p:cNvPr>
          <p:cNvSpPr txBox="1"/>
          <p:nvPr/>
        </p:nvSpPr>
        <p:spPr>
          <a:xfrm>
            <a:off x="6985518" y="503853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Sag T1fs post</a:t>
            </a:r>
          </a:p>
        </p:txBody>
      </p:sp>
    </p:spTree>
    <p:extLst>
      <p:ext uri="{BB962C8B-B14F-4D97-AF65-F5344CB8AC3E}">
        <p14:creationId xmlns:p14="http://schemas.microsoft.com/office/powerpoint/2010/main" val="69084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AC4110-9B45-4ABB-E88D-819508F12993}"/>
              </a:ext>
            </a:extLst>
          </p:cNvPr>
          <p:cNvSpPr txBox="1"/>
          <p:nvPr/>
        </p:nvSpPr>
        <p:spPr>
          <a:xfrm>
            <a:off x="5797420" y="503853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 T1fs post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57532-57E7-45DA-99F2-6BA38F793683}"/>
              </a:ext>
            </a:extLst>
          </p:cNvPr>
          <p:cNvSpPr txBox="1"/>
          <p:nvPr/>
        </p:nvSpPr>
        <p:spPr>
          <a:xfrm>
            <a:off x="1751044" y="503853"/>
            <a:ext cx="9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 T2fs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2D7FD-9814-D709-5857-E58846709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0" t="25281" r="27245" b="15842"/>
          <a:stretch/>
        </p:blipFill>
        <p:spPr>
          <a:xfrm>
            <a:off x="466532" y="1127350"/>
            <a:ext cx="3682482" cy="5132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43FE3-F095-9163-3A13-919246640476}"/>
              </a:ext>
            </a:extLst>
          </p:cNvPr>
          <p:cNvSpPr txBox="1"/>
          <p:nvPr/>
        </p:nvSpPr>
        <p:spPr>
          <a:xfrm>
            <a:off x="9084906" y="52056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 T1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535B2-ED8C-73AD-C74D-28383D8C5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1" t="20590" r="28503" b="12563"/>
          <a:stretch/>
        </p:blipFill>
        <p:spPr>
          <a:xfrm>
            <a:off x="4708849" y="1046889"/>
            <a:ext cx="3334139" cy="5307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770399-D0C4-F141-5A64-82A728BAD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73" t="19138" r="28322" b="14195"/>
          <a:stretch/>
        </p:blipFill>
        <p:spPr>
          <a:xfrm>
            <a:off x="8397550" y="967274"/>
            <a:ext cx="3427447" cy="54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2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36 yo Female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 yo Female</dc:title>
  <dc:creator>Rosemary Klecker</dc:creator>
  <cp:lastModifiedBy>Rosemary Klecker</cp:lastModifiedBy>
  <cp:revision>2</cp:revision>
  <dcterms:created xsi:type="dcterms:W3CDTF">2023-11-02T03:31:25Z</dcterms:created>
  <dcterms:modified xsi:type="dcterms:W3CDTF">2023-11-02T04:14:44Z</dcterms:modified>
</cp:coreProperties>
</file>