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946A3-F350-49B7-AB98-7531678ED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3BA55-0938-4497-8D64-E05AF70FA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0D1F3-6EE5-4438-A6F6-C72E6DF8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478-D64F-4CF4-AC83-C610629B3E6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3B0CF-D874-4E7E-BEEC-F13BBCEE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48A6-7C74-41F0-925F-D435A854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74F-A054-48D2-9E76-51580120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8E69-BD16-4F13-B85C-53736DA8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0F6E4-644D-446C-8294-5056BA8B6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D7CFA-7CE4-48EC-A9CD-ABE81A18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478-D64F-4CF4-AC83-C610629B3E6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BF21A-EEEC-4380-B9D6-0692BD8C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F3230-6F73-478A-BEC9-70C47664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74F-A054-48D2-9E76-51580120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21FE06-9C37-43C9-AE23-64026F2DD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A392E-23FF-45B3-B2C9-0870D5FC7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38A0C-D0B5-4225-9B56-4B451C277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478-D64F-4CF4-AC83-C610629B3E6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BCBD1-24D2-450D-9233-8572F34C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81EB5-1087-4FFF-A1A6-1B01247B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74F-A054-48D2-9E76-51580120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50EB8-186C-4F8F-80AB-276241E7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D76A4-4945-4711-8574-CA923A48F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B23FF-C1A7-4790-A6CE-29822868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478-D64F-4CF4-AC83-C610629B3E6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244D2-F9AC-42F8-9FE3-44738835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F57D3-7E23-491C-B3E8-6C4D984B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74F-A054-48D2-9E76-51580120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5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6A1D-DD97-4C45-9A50-C2CE4D5E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2699F-2769-44F3-B43B-975F7FA7E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BA28D-9C22-4912-BB77-656C9124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478-D64F-4CF4-AC83-C610629B3E6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D11C0-3912-4B27-A960-23605E064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E84DF-8DED-4AAE-B6FC-B4A63E58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74F-A054-48D2-9E76-51580120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346B-293C-402A-AF34-AE8BCB9A5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DCB83-29A1-4178-8C8B-1F0790FE6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D5139-ACDD-4F7A-84C9-28770152B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C978A-849F-4B54-9149-469F3C7B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478-D64F-4CF4-AC83-C610629B3E6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FC174-194B-43B3-BB5F-03DBD251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E8D29-F088-44A7-8671-6143F167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74F-A054-48D2-9E76-51580120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8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9C11-2AB4-4375-880E-887541B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11461-1E53-4CD0-8107-B0CB220B1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9C287-D174-4C1C-9195-D94A49C5E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84D1A-A359-48F5-B525-F60FF69ED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2BF979-FC14-41D5-9CE2-0EABB59FF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5F717-9331-45BE-A619-21FC03D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478-D64F-4CF4-AC83-C610629B3E6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B5574-D9AE-4DE6-8627-2CD71BE2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9BD6F-384D-47F9-B5FF-19B29010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74F-A054-48D2-9E76-51580120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7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A97F-4D0E-423F-BE37-B8F3FF2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983D6-DE04-4B30-A5F7-9FE15698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478-D64F-4CF4-AC83-C610629B3E6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813D6-A726-4242-9C8F-CE0D7070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C0324-2134-4620-9384-91DB3061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74F-A054-48D2-9E76-51580120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6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659821-7D9E-4639-8F1F-794F05FE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478-D64F-4CF4-AC83-C610629B3E6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BA880-0AD3-4269-830A-5B05CB1C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7B215-1DB4-4CA1-9B07-EF41698D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74F-A054-48D2-9E76-51580120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3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831A-2A11-43DE-8DC7-C671E819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E1E1-337E-48E7-8C22-327EFBDFA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BF662-CEBF-4C15-99B6-ABCF3EAB2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CB3BE-FFD4-40AC-BD49-9C602545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478-D64F-4CF4-AC83-C610629B3E6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8A8A0-9F95-41F9-85E8-7CD42105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03204-729C-40FE-8D52-3E602D3C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74F-A054-48D2-9E76-51580120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9D0-B94E-4C64-8F73-FE2D0C92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9A051-8797-4C6D-A290-537681A8C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23F8B-EF88-4E4C-B65A-ADE910308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D439C-0CC2-42C3-9448-D9D6DF85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478-D64F-4CF4-AC83-C610629B3E6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0E4B4-8221-4449-80A3-7F8A9284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5475-B8EB-48C0-98A3-F657F06D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774F-A054-48D2-9E76-51580120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A22D16-7805-4BBC-A327-B27D33E0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BCA84-0695-42A9-B518-C4E0B1845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BCFB4-673F-4F30-83DD-A4F216D4B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1478-D64F-4CF4-AC83-C610629B3E6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82E85-4914-4ED0-8EA1-7B772F28D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8FE9C-C477-4748-AC23-8F635B4B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7774F-A054-48D2-9E76-51580120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2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2CE096-8317-4A51-87C0-3E14B316A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332" y="655297"/>
            <a:ext cx="9144000" cy="258903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IN" dirty="0"/>
              <a:t>54 year old male, c/o swelling in right calf region since 1 year. Now c/o increased pain at the region of swelling. </a:t>
            </a:r>
          </a:p>
          <a:p>
            <a:pPr algn="l"/>
            <a:r>
              <a:rPr lang="en-IN" dirty="0"/>
              <a:t>Past history- Similar complaints in past in 2019, USG in 2019- Localised collection in right popliteal fossa s/o infective/inflammatory etiology.</a:t>
            </a:r>
          </a:p>
          <a:p>
            <a:pPr algn="l"/>
            <a:r>
              <a:rPr lang="en-IN" dirty="0" err="1"/>
              <a:t>Histopath</a:t>
            </a:r>
            <a:r>
              <a:rPr lang="en-IN" dirty="0"/>
              <a:t> dated 19/12/2019- foreign body giant cell granulomatous reaction. </a:t>
            </a:r>
          </a:p>
          <a:p>
            <a:pPr algn="l"/>
            <a:r>
              <a:rPr lang="en-IN" dirty="0"/>
              <a:t>MRI dated 27/08/2021 - diffuse </a:t>
            </a:r>
            <a:r>
              <a:rPr lang="en-IN" dirty="0" err="1"/>
              <a:t>edematous</a:t>
            </a:r>
            <a:r>
              <a:rPr lang="en-IN" dirty="0"/>
              <a:t> thickening of gastrocnemius and soleus s/o strain with intermuscular </a:t>
            </a:r>
            <a:r>
              <a:rPr lang="en-IN" dirty="0" err="1"/>
              <a:t>hemorrhage</a:t>
            </a:r>
            <a:r>
              <a:rPr lang="en-IN" dirty="0"/>
              <a:t> .</a:t>
            </a:r>
          </a:p>
          <a:p>
            <a:pPr algn="l"/>
            <a:endParaRPr lang="en-IN" dirty="0"/>
          </a:p>
          <a:p>
            <a:pPr algn="l"/>
            <a:r>
              <a:rPr lang="en-IN" dirty="0"/>
              <a:t>Scan coming from peripheral town, Previous imaging not available.</a:t>
            </a:r>
          </a:p>
          <a:p>
            <a:pPr algn="l"/>
            <a:endParaRPr lang="en-IN" dirty="0"/>
          </a:p>
          <a:p>
            <a:pPr algn="l"/>
            <a:r>
              <a:rPr lang="en-IN" dirty="0"/>
              <a:t>Your thoughts please.</a:t>
            </a:r>
          </a:p>
          <a:p>
            <a:pPr algn="l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EA58ED-484A-4A17-96C2-0B7B30DDB7CA}"/>
              </a:ext>
            </a:extLst>
          </p:cNvPr>
          <p:cNvSpPr/>
          <p:nvPr/>
        </p:nvSpPr>
        <p:spPr>
          <a:xfrm>
            <a:off x="4425382" y="4561406"/>
            <a:ext cx="313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Showing MRI dated 17-10-2023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1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91325-CE6E-43BA-AF5D-7C892C95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STIR </a:t>
            </a:r>
            <a:r>
              <a:rPr lang="en-US" dirty="0" err="1"/>
              <a:t>cor</a:t>
            </a:r>
            <a:r>
              <a:rPr lang="en-US" dirty="0"/>
              <a:t>, T1 and STIR axial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ECE5C-5C12-494E-BD81-0BE762F32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2071683"/>
            <a:ext cx="12192000" cy="44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3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53AF-A7E9-43EB-B414-833AA05C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T2, DW, STIR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36930-0A3C-4AC2-BFE5-C84817DCA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671"/>
            <a:ext cx="12192000" cy="32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4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640-4189-4B05-B144-80D07138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GRE, Gad axial </a:t>
            </a:r>
            <a:r>
              <a:rPr lang="en-US"/>
              <a:t>and coronal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F7FEC-C5C9-41F2-89E4-3B6306384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79" y="1946434"/>
            <a:ext cx="12192000" cy="46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39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121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STIR cor, T1 and STIR axial</vt:lpstr>
      <vt:lpstr>T2, DW, STIR</vt:lpstr>
      <vt:lpstr>GRE, Gad axial and coronal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2023-10-18T02:31:15Z</dcterms:created>
  <dcterms:modified xsi:type="dcterms:W3CDTF">2023-10-18T02:36:47Z</dcterms:modified>
</cp:coreProperties>
</file>