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2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B362-ED49-67E2-1DEA-9F2D23ED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2BC9F-FE30-7B7E-11A2-4B80752A2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10FD-9FE0-6C03-BCFF-370E5A7C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27F9-A17B-AC2A-1FCF-89A3B5B4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A9A7D-7194-D18D-135E-55DA7F3C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680B-1140-8099-4011-48DE6C0A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FB56D-B1FE-6AEE-A317-6A420849C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CBC02-3932-019F-912A-F484597E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4C5D-3C83-177C-3FFC-B85493A1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4249F-F621-7DD5-772A-77AD0146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D8232-C93B-F8E5-53B1-13CE6B233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5F893-2449-DEAB-6D23-20AA3938D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E7FD7-79DC-8C6F-2A77-2F196BFA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E7698-5465-10EE-AE19-C9C3AF4E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0C29A-E57D-E7BE-A6B9-B4C159C6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EB67-7E72-EB5E-6B0A-DAAB158E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C97E1-5525-0C3B-EBC5-65F909DD0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91749-AAD4-B04B-5A67-257FC5B5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6714E-9414-8603-5DDC-DA9B422C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73D09-F55D-86C1-AE63-C35D2442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1E02-2AC0-FAD1-9678-780FFB87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B2F4E-0A96-1D0D-9A7D-31DC7A50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F7B3D-15B9-7519-074E-6253A609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34737-DB55-7BB3-D804-D89C4EB2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12C73-329F-3007-64B1-C56B87CB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5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BBD4-1D07-CA1F-5F23-719F6C1B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EEE1-F7DD-B166-6CB5-37F006CE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0B313-F169-B504-C178-3528AA384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29438-F2B1-D66E-00A1-35583534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BF861-1DCE-948E-1F38-0FC9CC9C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A1B15-3382-D078-4B65-64CD4C0F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3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696A-1A3A-9574-6EE4-1C996169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D35A3-7ECA-8006-65CD-4D82F4F81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CD6C7-94ED-E4D2-224D-702ADD05D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99D50-1B32-4E89-6A48-8E76E53A0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74237-77BE-F7D5-EACB-A32BE0C7A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C99CC-5C4C-2BD5-1FD1-900E64B5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7F241-810F-3FA4-0958-B4D712D7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EEE6F-8A01-4371-704C-CA81F659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5B1-DDBB-42F5-4267-0E0D2870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9C751-42B6-E692-1643-A3C6F7DB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EF719-23A9-3BCB-9A7D-7AB096DB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0F2ED-E265-242A-4834-A3A39EDE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2373DE-2256-AEB0-7EAB-5EAC5DBE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4D83C-676A-A603-6E5B-608CDA4D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8E331-E427-F507-6EF6-580011F4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E4DC-9C15-0A14-05E2-AAAB3FDD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A355-7EA2-821D-D902-5A7023D1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7BAFC-97FD-B6A3-7F74-64BABF963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8AA1E-2AAF-7CC8-C9CF-2C565DF0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0E1A7-3782-4B3B-3DAF-1014669B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3C714-56AC-8712-E255-FADE14BD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8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40B8-A798-94F1-040F-49CDF98B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8EC2D-553C-F4CA-B6B3-F2C6DAEE4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9B2C1-B2EE-9508-3F8B-746650DAB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2BB9A-3D32-E215-3DF7-4793783D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ED48F-C692-D8FE-30D2-BE9D7D14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1608D-946C-37E8-E3E9-17B46A4C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310E9-B6F2-1445-697E-AB8B3126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B153A-DC55-3A73-2B5B-54753485A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B7DBF-F034-B55E-EA11-2BBD7F4A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70A2A-4B65-4C4A-9416-9F81B193D2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E8067-DB28-9ABF-DA8F-D9D69F4E4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10F33-EC3C-46BD-734D-D2125449D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A9E2-5A27-59C8-FB30-EFB10CE84E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42M with several month history of L hip pain and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decrased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</a:t>
            </a:r>
          </a:p>
        </p:txBody>
      </p:sp>
    </p:spTree>
    <p:extLst>
      <p:ext uri="{BB962C8B-B14F-4D97-AF65-F5344CB8AC3E}">
        <p14:creationId xmlns:p14="http://schemas.microsoft.com/office/powerpoint/2010/main" val="36293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-ray of a person's hip&#10;&#10;Description automatically generated">
            <a:extLst>
              <a:ext uri="{FF2B5EF4-FFF2-40B4-BE49-F238E27FC236}">
                <a16:creationId xmlns:a16="http://schemas.microsoft.com/office/drawing/2014/main" id="{79B24466-D741-F11A-102E-AF1D4BD5D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5" t="6400" r="29456" b="23200"/>
          <a:stretch/>
        </p:blipFill>
        <p:spPr>
          <a:xfrm>
            <a:off x="347472" y="337936"/>
            <a:ext cx="6528816" cy="6200024"/>
          </a:xfrm>
          <a:prstGeom prst="rect">
            <a:avLst/>
          </a:prstGeom>
        </p:spPr>
      </p:pic>
      <p:pic>
        <p:nvPicPr>
          <p:cNvPr id="7" name="Picture 6" descr="A group of x-ray images of a person&#10;&#10;Description automatically generated">
            <a:extLst>
              <a:ext uri="{FF2B5EF4-FFF2-40B4-BE49-F238E27FC236}">
                <a16:creationId xmlns:a16="http://schemas.microsoft.com/office/drawing/2014/main" id="{158E0AB6-2DE3-1095-C52D-F3A03F36D0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1" t="4479" r="12351" b="6721"/>
          <a:stretch/>
        </p:blipFill>
        <p:spPr>
          <a:xfrm>
            <a:off x="7516369" y="384048"/>
            <a:ext cx="4096512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1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ip bone&#10;&#10;Description automatically generated">
            <a:extLst>
              <a:ext uri="{FF2B5EF4-FFF2-40B4-BE49-F238E27FC236}">
                <a16:creationId xmlns:a16="http://schemas.microsoft.com/office/drawing/2014/main" id="{9E2CB29D-98DC-24C2-673E-7B1EBC059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9600" r="33576" b="19733"/>
          <a:stretch/>
        </p:blipFill>
        <p:spPr>
          <a:xfrm>
            <a:off x="457199" y="749808"/>
            <a:ext cx="5478119" cy="5760720"/>
          </a:xfrm>
          <a:prstGeom prst="rect">
            <a:avLst/>
          </a:prstGeom>
        </p:spPr>
      </p:pic>
      <p:pic>
        <p:nvPicPr>
          <p:cNvPr id="7" name="Picture 6" descr="A close-up of a hip bone&#10;&#10;Description automatically generated">
            <a:extLst>
              <a:ext uri="{FF2B5EF4-FFF2-40B4-BE49-F238E27FC236}">
                <a16:creationId xmlns:a16="http://schemas.microsoft.com/office/drawing/2014/main" id="{56712CC0-8AED-3CB0-7982-D2026BC4E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t="10933" r="31638" b="24000"/>
          <a:stretch/>
        </p:blipFill>
        <p:spPr>
          <a:xfrm>
            <a:off x="5582787" y="749808"/>
            <a:ext cx="6469005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8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n x-ray&#10;&#10;Description automatically generated">
            <a:extLst>
              <a:ext uri="{FF2B5EF4-FFF2-40B4-BE49-F238E27FC236}">
                <a16:creationId xmlns:a16="http://schemas.microsoft.com/office/drawing/2014/main" id="{02630809-615A-2A6C-AA18-E110F56BD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8800" r="28891" b="14133"/>
          <a:stretch/>
        </p:blipFill>
        <p:spPr>
          <a:xfrm>
            <a:off x="6096000" y="969264"/>
            <a:ext cx="5833872" cy="5285232"/>
          </a:xfrm>
          <a:prstGeom prst="rect">
            <a:avLst/>
          </a:prstGeom>
        </p:spPr>
      </p:pic>
      <p:pic>
        <p:nvPicPr>
          <p:cNvPr id="4" name="Picture 3" descr="A close-up of a x-ray of a person's body&#10;&#10;Description automatically generated">
            <a:extLst>
              <a:ext uri="{FF2B5EF4-FFF2-40B4-BE49-F238E27FC236}">
                <a16:creationId xmlns:a16="http://schemas.microsoft.com/office/drawing/2014/main" id="{FFB215E2-04B2-B74F-A6C9-03025B586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3" t="5866" r="31314" b="25067"/>
          <a:stretch/>
        </p:blipFill>
        <p:spPr>
          <a:xfrm>
            <a:off x="402336" y="292608"/>
            <a:ext cx="5601212" cy="6199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EF3608-4569-C787-F220-6AA818BD4A02}"/>
              </a:ext>
            </a:extLst>
          </p:cNvPr>
          <p:cNvSpPr txBox="1"/>
          <p:nvPr/>
        </p:nvSpPr>
        <p:spPr>
          <a:xfrm>
            <a:off x="2060333" y="5050320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Sagittal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1430B-24F5-0877-292D-EE46C9BF1F69}"/>
              </a:ext>
            </a:extLst>
          </p:cNvPr>
          <p:cNvSpPr txBox="1"/>
          <p:nvPr/>
        </p:nvSpPr>
        <p:spPr>
          <a:xfrm>
            <a:off x="8125968" y="5237226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Axial</a:t>
            </a:r>
          </a:p>
        </p:txBody>
      </p:sp>
    </p:spTree>
    <p:extLst>
      <p:ext uri="{BB962C8B-B14F-4D97-AF65-F5344CB8AC3E}">
        <p14:creationId xmlns:p14="http://schemas.microsoft.com/office/powerpoint/2010/main" val="342996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scan of a body&#10;&#10;Description automatically generated">
            <a:extLst>
              <a:ext uri="{FF2B5EF4-FFF2-40B4-BE49-F238E27FC236}">
                <a16:creationId xmlns:a16="http://schemas.microsoft.com/office/drawing/2014/main" id="{2FD65EA5-44DD-94BE-8316-E25A725FE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t="18133" r="21572" b="15466"/>
          <a:stretch/>
        </p:blipFill>
        <p:spPr>
          <a:xfrm>
            <a:off x="6464182" y="842628"/>
            <a:ext cx="5539195" cy="5430156"/>
          </a:xfrm>
          <a:prstGeom prst="rect">
            <a:avLst/>
          </a:prstGeom>
        </p:spPr>
      </p:pic>
      <p:pic>
        <p:nvPicPr>
          <p:cNvPr id="3" name="Picture 2" descr="A close-up of a mri&#10;&#10;Description automatically generated">
            <a:extLst>
              <a:ext uri="{FF2B5EF4-FFF2-40B4-BE49-F238E27FC236}">
                <a16:creationId xmlns:a16="http://schemas.microsoft.com/office/drawing/2014/main" id="{B0DED05C-8A21-8E6D-3D00-A6585D7F1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t="23200" r="24306" b="15467"/>
          <a:stretch/>
        </p:blipFill>
        <p:spPr>
          <a:xfrm>
            <a:off x="195072" y="749808"/>
            <a:ext cx="6147312" cy="5522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0B72D-D277-9E1A-9B80-BC17574AEFEB}"/>
              </a:ext>
            </a:extLst>
          </p:cNvPr>
          <p:cNvSpPr txBox="1"/>
          <p:nvPr/>
        </p:nvSpPr>
        <p:spPr>
          <a:xfrm>
            <a:off x="2311196" y="5396340"/>
            <a:ext cx="191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Ax STIR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3DB95-3F5D-D2B3-A62E-EE54EABE722E}"/>
              </a:ext>
            </a:extLst>
          </p:cNvPr>
          <p:cNvSpPr txBox="1"/>
          <p:nvPr/>
        </p:nvSpPr>
        <p:spPr>
          <a:xfrm>
            <a:off x="7829227" y="5180896"/>
            <a:ext cx="191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Ax T1</a:t>
            </a:r>
          </a:p>
        </p:txBody>
      </p:sp>
    </p:spTree>
    <p:extLst>
      <p:ext uri="{BB962C8B-B14F-4D97-AF65-F5344CB8AC3E}">
        <p14:creationId xmlns:p14="http://schemas.microsoft.com/office/powerpoint/2010/main" val="58709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ri&#10;&#10;Description automatically generated">
            <a:extLst>
              <a:ext uri="{FF2B5EF4-FFF2-40B4-BE49-F238E27FC236}">
                <a16:creationId xmlns:a16="http://schemas.microsoft.com/office/drawing/2014/main" id="{CA54B66E-5B9B-D605-1747-101AD8750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5" t="16533" r="24790" b="16267"/>
          <a:stretch/>
        </p:blipFill>
        <p:spPr>
          <a:xfrm>
            <a:off x="286512" y="656653"/>
            <a:ext cx="5632704" cy="5544693"/>
          </a:xfrm>
          <a:prstGeom prst="rect">
            <a:avLst/>
          </a:prstGeom>
        </p:spPr>
      </p:pic>
      <p:pic>
        <p:nvPicPr>
          <p:cNvPr id="6" name="Picture 5" descr="A close-up of an mri&#10;&#10;Description automatically generated">
            <a:extLst>
              <a:ext uri="{FF2B5EF4-FFF2-40B4-BE49-F238E27FC236}">
                <a16:creationId xmlns:a16="http://schemas.microsoft.com/office/drawing/2014/main" id="{BDE9DA29-718D-5C4A-767D-08A4C98ED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0" t="27467" r="30744" b="17333"/>
          <a:stretch/>
        </p:blipFill>
        <p:spPr>
          <a:xfrm>
            <a:off x="5919216" y="534715"/>
            <a:ext cx="5858256" cy="5666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3B21B9-C9E5-D787-61A0-3D9D33B433B2}"/>
              </a:ext>
            </a:extLst>
          </p:cNvPr>
          <p:cNvSpPr txBox="1"/>
          <p:nvPr/>
        </p:nvSpPr>
        <p:spPr>
          <a:xfrm>
            <a:off x="1335024" y="5342856"/>
            <a:ext cx="289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Cor T1 p Gad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2306D-8DF8-B7C8-638D-1BED78D430FA}"/>
              </a:ext>
            </a:extLst>
          </p:cNvPr>
          <p:cNvSpPr txBox="1"/>
          <p:nvPr/>
        </p:nvSpPr>
        <p:spPr>
          <a:xfrm>
            <a:off x="7225257" y="5604466"/>
            <a:ext cx="324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Cor T1 FS p Gad</a:t>
            </a:r>
          </a:p>
        </p:txBody>
      </p:sp>
    </p:spTree>
    <p:extLst>
      <p:ext uri="{BB962C8B-B14F-4D97-AF65-F5344CB8AC3E}">
        <p14:creationId xmlns:p14="http://schemas.microsoft.com/office/powerpoint/2010/main" val="289918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42M with several month history of L hip pain and decrased ROM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42M with several month history of L hip pain and decrased ROM</dc:title>
  <dc:creator>Sonin, Andy</dc:creator>
  <cp:lastModifiedBy>Sonin, Andy</cp:lastModifiedBy>
  <cp:revision>1</cp:revision>
  <dcterms:created xsi:type="dcterms:W3CDTF">2023-09-25T20:46:13Z</dcterms:created>
  <dcterms:modified xsi:type="dcterms:W3CDTF">2023-09-25T20:58:49Z</dcterms:modified>
</cp:coreProperties>
</file>