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2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A9B4-5D3E-3016-A47E-70CF2F7CF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01D4F-B4ED-EF0D-796D-D5270B8EF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60FF-A05C-0A0A-A956-C4D8ED1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A37-1D27-4495-B672-DA0E489B77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A2A46-AF95-DD9F-C7BE-6FF4DE4E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3C565-98DF-6C76-2ED9-95FC865C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3B5D-E85D-422A-9DE2-6F989B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7F39-2E65-DA6C-8098-A829F9D7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D096F-61B6-61D5-C0ED-A7390B842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DA4FA-21FB-7580-CF9C-77DF0AEC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A37-1D27-4495-B672-DA0E489B77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8E45E-76C7-DDD8-F817-5A0D9E38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0F031-3619-A432-3F4F-7F8187A4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3B5D-E85D-422A-9DE2-6F989B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E91F2-344D-0A26-DBE6-924A94C9B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88DC9-36B2-26B6-4908-A41233864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89443-6BEE-37CA-9EDA-09A5A8F7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A37-1D27-4495-B672-DA0E489B77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F029F-BEE2-329A-A71B-8497542E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B2F66-5B52-0406-B08F-ECF3BCB4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3B5D-E85D-422A-9DE2-6F989B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3207-939E-7030-8663-FA88C3B9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9BB6E-475B-CDFA-078B-CF2CC2E7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8D49C-7DAB-1C86-15A1-7E9AE9C9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A37-1D27-4495-B672-DA0E489B77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B363E-8D41-AC4B-6FC4-EDEF0932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40955-16EA-2A11-2DD9-9FFBA959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3B5D-E85D-422A-9DE2-6F989B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2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2E63-FAC5-4EB4-0D88-ED7CB917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FF03B-FA28-D62F-337F-0CAF8BE19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1BAC3-EEBD-7071-4835-1C0A1042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A37-1D27-4495-B672-DA0E489B77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BB457-03B3-B760-F88B-66EE63B9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EDF46-B6CD-AD84-B174-AE76AEE4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3B5D-E85D-422A-9DE2-6F989B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BAAF-6C60-45CE-9815-A5457CBF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12FE-12D6-5B33-F0E2-54F7FA3F6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D48C5-8DB7-4054-AC47-3A9E369C1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51C71-1026-A9E5-C950-77C210C4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A37-1D27-4495-B672-DA0E489B77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EDE8A-C98C-E0AA-7698-8D9017EC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BDAE9-8DBE-59B6-33A1-C5327318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3B5D-E85D-422A-9DE2-6F989B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5A0A-1B2E-9E06-48F6-77440474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55834-EBBE-9E38-000D-D35CF69E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A821A-8BC0-3AC3-84CB-34C2DEF9D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5AEF2-C692-2A2C-60B6-88CCB50E4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2B4A7B-9174-6308-5029-87DAAA8E1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B0C33-FB20-1718-8AE6-48CA3DA8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A37-1D27-4495-B672-DA0E489B77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5E8AD-6887-7BFA-8FC3-C950C343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95D18-30C4-2E19-D3D4-4781A450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3B5D-E85D-422A-9DE2-6F989B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7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7C88-8FCE-E37D-11FC-C0D1F4E1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58F7D-3820-D659-8EED-357A769D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A37-1D27-4495-B672-DA0E489B77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F780D-2856-6EA1-318C-26FA7D06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B2624-DD6D-7AEC-FE00-016A1041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3B5D-E85D-422A-9DE2-6F989B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5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9D9F1-D513-358C-9621-26E7D5D7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A37-1D27-4495-B672-DA0E489B77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0A43A-5DDE-D92D-E342-2641F6AF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F401A-1278-332C-DE11-1737BF38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3B5D-E85D-422A-9DE2-6F989B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6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B47D-0C24-C4B5-D0F8-7351107D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8FD4-30D3-3BDF-249F-52E8FF7EA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12500-D2BE-DD74-E41E-2E6911B4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564B6-B1D1-6D13-97BB-C08828D27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A37-1D27-4495-B672-DA0E489B77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4FA6F-EF05-A80E-4FD1-D220EF56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ED846-EB08-C817-2DA2-7A3EAD23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3B5D-E85D-422A-9DE2-6F989B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5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2F8B-DE96-B2E5-CF46-7F0CE83F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A50CC-5B24-1940-0413-94139D426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A73E0-BB20-F5F0-0DFC-F5B886DA6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81992-D8B7-B03A-67E8-4EF436C4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A37-1D27-4495-B672-DA0E489B77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FFC5C-9F92-45C7-EDA4-3745D6ED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FE9D3-FED5-BF48-C024-E8AC0D5A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3B5D-E85D-422A-9DE2-6F989B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9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73083-9BBA-0FE1-9DAA-AB680D51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76D01-DE8C-4401-F6C7-05FF9D6BC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0F299-E56C-867E-994E-D0DC6A24B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A0A37-1D27-4495-B672-DA0E489B775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B1A4C-0A2B-808A-A725-18FD7530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43B10-FA94-760D-A15A-A806C6B38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F3B5D-E85D-422A-9DE2-6F989BFA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5888-6622-036B-16FF-8AD551848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Thumb pain and instability following abduction trauma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D7AB0-61EB-F9C6-E10B-A444D45E0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45F</a:t>
            </a:r>
          </a:p>
        </p:txBody>
      </p:sp>
    </p:spTree>
    <p:extLst>
      <p:ext uri="{BB962C8B-B14F-4D97-AF65-F5344CB8AC3E}">
        <p14:creationId xmlns:p14="http://schemas.microsoft.com/office/powerpoint/2010/main" val="127108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x-ray of a human bone&#10;&#10;Description automatically generated">
            <a:extLst>
              <a:ext uri="{FF2B5EF4-FFF2-40B4-BE49-F238E27FC236}">
                <a16:creationId xmlns:a16="http://schemas.microsoft.com/office/drawing/2014/main" id="{77E8B379-DD1C-C82F-79C3-4B59F991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r="31844"/>
          <a:stretch/>
        </p:blipFill>
        <p:spPr>
          <a:xfrm flipH="1">
            <a:off x="3312543" y="0"/>
            <a:ext cx="4830793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C881652-0A56-9C7F-2336-5923C04D0AD8}"/>
              </a:ext>
            </a:extLst>
          </p:cNvPr>
          <p:cNvSpPr/>
          <p:nvPr/>
        </p:nvSpPr>
        <p:spPr>
          <a:xfrm>
            <a:off x="2794958" y="4416724"/>
            <a:ext cx="1777041" cy="6901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1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and&#10;&#10;Description automatically generated">
            <a:extLst>
              <a:ext uri="{FF2B5EF4-FFF2-40B4-BE49-F238E27FC236}">
                <a16:creationId xmlns:a16="http://schemas.microsoft.com/office/drawing/2014/main" id="{62903243-0CE4-B147-69D3-2E590D42A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0" t="19200" r="21975" b="11466"/>
          <a:stretch/>
        </p:blipFill>
        <p:spPr>
          <a:xfrm>
            <a:off x="237743" y="841248"/>
            <a:ext cx="6031453" cy="5541264"/>
          </a:xfrm>
          <a:prstGeom prst="rect">
            <a:avLst/>
          </a:prstGeom>
        </p:spPr>
      </p:pic>
      <p:pic>
        <p:nvPicPr>
          <p:cNvPr id="5" name="Picture 4" descr="A close-up of a mri scan of a wrist&#10;&#10;Description automatically generated">
            <a:extLst>
              <a:ext uri="{FF2B5EF4-FFF2-40B4-BE49-F238E27FC236}">
                <a16:creationId xmlns:a16="http://schemas.microsoft.com/office/drawing/2014/main" id="{B0DA604B-E2FC-25CC-031F-8411A8D98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t="21333" r="19954" b="9333"/>
          <a:stretch/>
        </p:blipFill>
        <p:spPr>
          <a:xfrm>
            <a:off x="5956074" y="841248"/>
            <a:ext cx="5797015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76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Thumb pain and instability following abduction trauma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Thumb pain and instability following abduction trauma</dc:title>
  <dc:creator>Sonin, Andy</dc:creator>
  <cp:lastModifiedBy>Sonin, Andy</cp:lastModifiedBy>
  <cp:revision>1</cp:revision>
  <dcterms:created xsi:type="dcterms:W3CDTF">2023-08-09T15:43:58Z</dcterms:created>
  <dcterms:modified xsi:type="dcterms:W3CDTF">2023-08-09T15:50:05Z</dcterms:modified>
</cp:coreProperties>
</file>