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ectra_s4f2cqx3.yg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6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notesMaster" Target="notesMasters/notesMaster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  <Relationship Id="rId7" Type="http://schemas.openxmlformats.org/officeDocument/2006/relationships/slide" Target="slides/sectra_s4f2cqx3.yg0.xml" />
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AE688-9F3A-4892-AF15-0C7FC320BFEE}" type="datetimeFigureOut">
              <a:rPr lang="sv-SE" smtClean="0"/>
              <a:pPr/>
              <a:t>2012-12-20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F3590-929B-49E8-892E-6BC0E7AE6FB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/>
              <a:pPr/>
              <a:t>2012-12-20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/>
              <a:pPr/>
              <a:t>2012-12-20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/>
              <a:pPr/>
              <a:t>2012-12-20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/>
              <a:pPr/>
              <a:t>2012-12-20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/>
              <a:pPr/>
              <a:t>2012-12-20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/>
              <a:pPr/>
              <a:t>2012-12-20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/>
              <a:pPr/>
              <a:t>2012-12-20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/>
              <a:pPr/>
              <a:t>2012-12-20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/>
              <a:pPr/>
              <a:t>2012-12-20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/>
              <a:pPr/>
              <a:t>2012-12-20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C343-8A72-4667-9C78-EC75F2FCA8E3}" type="datetimeFigureOut">
              <a:rPr lang="sv-SE" smtClean="0"/>
              <a:pPr/>
              <a:t>2012-12-20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40DCE-3769-4586-AC37-709AD5131C9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FC343-8A72-4667-9C78-EC75F2FCA8E3}" type="datetimeFigureOut">
              <a:rPr lang="sv-SE" smtClean="0"/>
              <a:pPr/>
              <a:t>2012-12-20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40DCE-3769-4586-AC37-709AD5131C9C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ectra_s4f2cqx3.yg0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s4f2cqx3.yg0.jpeg" />
  <Relationship Id="rId1" Type="http://schemas.openxmlformats.org/officeDocument/2006/relationships/slideLayout" Target="../slideLayouts/slideLayout1.xml" />
</Relationships>
</file>

<file path=ppt/slides/sectra_s4f2cqx3.yg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[Image name]" descr="[Image description]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0940"/>
            <a:ext cx="9144000" cy="62561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2012-12-24T15:00:20Z</dcterms:created>
  <dcterms:modified xsi:type="dcterms:W3CDTF">2012-12-24T15:00:01Z</dcterms:modified>
</cp:coreProperties>
</file>