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2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9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2215-DB7E-4FDD-830F-693C7ED4670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B492-CB11-4C03-B7C0-5CD91763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54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 2 at 100% ROI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35" y="1825625"/>
            <a:ext cx="4276529" cy="4351338"/>
          </a:xfrm>
        </p:spPr>
      </p:pic>
    </p:spTree>
    <p:extLst>
      <p:ext uri="{BB962C8B-B14F-4D97-AF65-F5344CB8AC3E}">
        <p14:creationId xmlns:p14="http://schemas.microsoft.com/office/powerpoint/2010/main" val="14610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3 at 100% ROI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35" y="1825625"/>
            <a:ext cx="4276529" cy="4351338"/>
          </a:xfrm>
        </p:spPr>
      </p:pic>
    </p:spTree>
    <p:extLst>
      <p:ext uri="{BB962C8B-B14F-4D97-AF65-F5344CB8AC3E}">
        <p14:creationId xmlns:p14="http://schemas.microsoft.com/office/powerpoint/2010/main" val="2846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4 at 100% ROI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35" y="1825625"/>
            <a:ext cx="4276529" cy="4351338"/>
          </a:xfrm>
        </p:spPr>
      </p:pic>
    </p:spTree>
    <p:extLst>
      <p:ext uri="{BB962C8B-B14F-4D97-AF65-F5344CB8AC3E}">
        <p14:creationId xmlns:p14="http://schemas.microsoft.com/office/powerpoint/2010/main" val="6131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5 at 100% ROI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35" y="1825625"/>
            <a:ext cx="4276529" cy="4351338"/>
          </a:xfrm>
        </p:spPr>
      </p:pic>
    </p:spTree>
    <p:extLst>
      <p:ext uri="{BB962C8B-B14F-4D97-AF65-F5344CB8AC3E}">
        <p14:creationId xmlns:p14="http://schemas.microsoft.com/office/powerpoint/2010/main" val="14424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6 at 100% ROI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35" y="1825625"/>
            <a:ext cx="4276529" cy="4351338"/>
          </a:xfrm>
        </p:spPr>
      </p:pic>
    </p:spTree>
    <p:extLst>
      <p:ext uri="{BB962C8B-B14F-4D97-AF65-F5344CB8AC3E}">
        <p14:creationId xmlns:p14="http://schemas.microsoft.com/office/powerpoint/2010/main" val="26432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Yassine Kanaan</dc:creator>
  <cp:lastModifiedBy>Yassine Kanaan</cp:lastModifiedBy>
  <cp:revision>1</cp:revision>
  <dcterms:created xsi:type="dcterms:W3CDTF">2023-08-18T17:22:40Z</dcterms:created>
  <dcterms:modified xsi:type="dcterms:W3CDTF">2023-08-18T17:24:12Z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-2007707067</vt:i4>
  </property>
  <property fmtid="{D5CDD505-2E9C-101B-9397-08002B2CF9AE}" pid="3" name="_NewReviewCycle">
    <vt:lpwstr/>
  </property>
  <property fmtid="{D5CDD505-2E9C-101B-9397-08002B2CF9AE}" pid="4" name="_EmailSubject">
    <vt:lpwstr>OCAD</vt:lpwstr>
  </property>
  <property fmtid="{D5CDD505-2E9C-101B-9397-08002B2CF9AE}" pid="5" name="_AuthorEmail">
    <vt:lpwstr>Yassine.Kanaan@avera.org</vt:lpwstr>
  </property>
  <property fmtid="{D5CDD505-2E9C-101B-9397-08002B2CF9AE}" pid="6" name="_AuthorEmailDisplayName">
    <vt:lpwstr>Yassine Kanaan</vt:lpwstr>
  </property>
</Properties>
</file>