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/>
  </p:normalViewPr>
  <p:slideViewPr>
    <p:cSldViewPr snapToGrid="0">
      <p:cViewPr>
        <p:scale>
          <a:sx n="100" d="100"/>
          <a:sy n="100" d="100"/>
        </p:scale>
        <p:origin x="752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0B613-58DC-4404-B7E1-2083F93CD356}" type="datetimeFigureOut">
              <a:rPr lang="en-US" smtClean="0"/>
              <a:t>8/2/23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9F3B-0979-46B5-9A78-34D79661D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095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0B613-58DC-4404-B7E1-2083F93CD356}" type="datetimeFigureOut">
              <a:rPr lang="en-US" smtClean="0"/>
              <a:t>8/2/23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9F3B-0979-46B5-9A78-34D79661D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01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0B613-58DC-4404-B7E1-2083F93CD356}" type="datetimeFigureOut">
              <a:rPr lang="en-US" smtClean="0"/>
              <a:t>8/2/23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9F3B-0979-46B5-9A78-34D79661D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0B613-58DC-4404-B7E1-2083F93CD356}" type="datetimeFigureOut">
              <a:rPr lang="en-US" smtClean="0"/>
              <a:t>8/2/23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9F3B-0979-46B5-9A78-34D79661D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322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0B613-58DC-4404-B7E1-2083F93CD356}" type="datetimeFigureOut">
              <a:rPr lang="en-US" smtClean="0"/>
              <a:t>8/2/23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9F3B-0979-46B5-9A78-34D79661D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958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0B613-58DC-4404-B7E1-2083F93CD356}" type="datetimeFigureOut">
              <a:rPr lang="en-US" smtClean="0"/>
              <a:t>8/2/23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9F3B-0979-46B5-9A78-34D79661D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192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0B613-58DC-4404-B7E1-2083F93CD356}" type="datetimeFigureOut">
              <a:rPr lang="en-US" smtClean="0"/>
              <a:t>8/2/23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9F3B-0979-46B5-9A78-34D79661D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595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0B613-58DC-4404-B7E1-2083F93CD356}" type="datetimeFigureOut">
              <a:rPr lang="en-US" smtClean="0"/>
              <a:t>8/2/23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9F3B-0979-46B5-9A78-34D79661D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503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0B613-58DC-4404-B7E1-2083F93CD356}" type="datetimeFigureOut">
              <a:rPr lang="en-US" smtClean="0"/>
              <a:t>8/2/23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9F3B-0979-46B5-9A78-34D79661D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026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0B613-58DC-4404-B7E1-2083F93CD356}" type="datetimeFigureOut">
              <a:rPr lang="en-US" smtClean="0"/>
              <a:t>8/2/23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9F3B-0979-46B5-9A78-34D79661D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451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0B613-58DC-4404-B7E1-2083F93CD356}" type="datetimeFigureOut">
              <a:rPr lang="en-US" smtClean="0"/>
              <a:t>8/2/23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9F3B-0979-46B5-9A78-34D79661D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56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0B613-58DC-4404-B7E1-2083F93CD356}" type="datetimeFigureOut">
              <a:rPr lang="en-US" smtClean="0"/>
              <a:t>8/2/23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29F3B-0979-46B5-9A78-34D79661D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956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AA72C-8B08-5E1F-27E6-26BAC98584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19-year-old soccer player athletic </a:t>
            </a:r>
            <a:r>
              <a:rPr lang="en-US" dirty="0" err="1"/>
              <a:t>pubalgia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EE15CF-CB43-A070-7C66-1CFB80DD4F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631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65596-9F6F-A2C2-3BE8-4AC4D9D4C1C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LEFT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244D33-12E2-13CE-0C15-CC8F7A65A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877" y="0"/>
            <a:ext cx="5372015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5BDADE-3434-6BCF-3C3C-080D4282B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8517" y="0"/>
            <a:ext cx="50020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01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7793B85-683C-5716-BDC4-B3ED2505F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214" y="-251386"/>
            <a:ext cx="9090642" cy="736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422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C9A5DD4-034C-198A-8909-19C723E11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4729" y="0"/>
            <a:ext cx="66625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136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8DE8B12-4A9E-B098-25E8-58576FB92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5464" y="0"/>
            <a:ext cx="69410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681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A2F23EF-D47F-D5A8-5CF0-3BF1DF097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374" y="0"/>
            <a:ext cx="65912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335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8C63FC-DD9D-395A-F31F-D248EEC1D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287" y="0"/>
            <a:ext cx="88314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010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AAFE80-B62F-4F16-6ABC-FDA2BFC4D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8971" y="0"/>
            <a:ext cx="76940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305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F24BD85-94C9-3809-5172-183DFFA99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0856" y="0"/>
            <a:ext cx="81702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841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87AFB-EE93-12B7-D9A1-8509EFB6E91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RIGHT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D364FF-5734-7EE1-E6A6-9E15BE9BE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398" y="0"/>
            <a:ext cx="5419294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519842-6FD7-FA6B-2A1E-3E557F886D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692" y="136188"/>
            <a:ext cx="53249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037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</TotalTime>
  <Words>7</Words>
  <Application>Microsoft Macintosh PowerPoint</Application>
  <PresentationFormat>Widescreen</PresentationFormat>
  <Paragraphs>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19-year-old soccer player athletic pubalgia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RIGHT</vt:lpstr>
      <vt:lpstr>LEFT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Radiology</dc:creator>
  <cp:lastModifiedBy>Microsoft Office User</cp:lastModifiedBy>
  <cp:revision>2</cp:revision>
  <dcterms:created xsi:type="dcterms:W3CDTF">2023-08-02T17:10:11Z</dcterms:created>
  <dcterms:modified xsi:type="dcterms:W3CDTF">2023-08-03T00:35:20Z</dcterms:modified>
</cp:coreProperties>
</file>