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A065-83AE-6C9D-FCD5-64D053230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0D015-A5D5-33F3-7BD5-465549ED3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4B88-2977-16C8-DB45-0E4389F4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9D53-153B-02BD-FCB1-24E5B025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70A28-4714-4999-4C7C-2666BDB2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29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4439-CB42-3CA7-9928-6E858D4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0A6CB-F432-1172-70F3-DEB718B8C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4AFA-A075-D988-F61B-AA06452A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C573D-4C76-028D-7222-7780903F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6422-0800-8F13-9EF7-80306B31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4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F940D-7EAC-C85B-D5A6-279AE6136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3AF45-3344-B118-34E1-06377ED7E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4EE8-DB17-3BA0-A4ED-FAF49187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70A5-238D-77C7-2AD2-AA1464AB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8994-9B13-9858-9902-3E08C5E8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49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F780-4CDD-CC3F-3423-22B969B9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8F95-497E-7295-3DF3-428D85C7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A0547-6D7C-7D80-954C-98AE39FE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4BE58-AE2E-43DE-13A2-EF4F48CF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E8E1C-E3DD-B99D-140A-4EE4FA1E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6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992E-E945-FDA6-5911-87F5D7F3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988A0-0ACA-60C3-CF98-A928F8C5C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36E6-7320-2DE1-5114-60B568DE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EE4A-564C-3C16-9D22-9A1D67F0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1BB7-1EE4-0184-B9A8-9841CA03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0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DB9A-20A3-D7D9-CAA4-1F469B57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DCCD-DE2F-D19E-0591-AA4979DC0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F1DB-B335-003E-488F-EE4B6266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7E0D2-FA66-E526-4C38-2B3A7F1A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B7BE6-701A-DA0B-709B-C00B40D8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19794-E8FE-EAAA-4CC2-756BF5CE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7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73E2-288C-B197-5A09-DE4A7C5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4930F-D791-0A5A-4E83-8466F472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EED2C-0502-5030-338D-D49828204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7EECE-6572-52F2-8EAD-ED88FABA5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5AA6D-D0B6-90F9-2A27-6F7356B3B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7EBAD-0FF9-77A9-FF9F-F20465F1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5669C-6E21-9170-A955-04239FCD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B97F3-F94E-2B3B-B7AE-1FD75032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37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3D14-5DFB-966F-F28B-6B1AC233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20172-4A5B-4E14-3528-C7EE3A18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7BCE5-0AC7-7FE6-39FD-27811BF4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ED181-B1EC-60D9-3DFD-BC54F991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06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2CC51-8133-145F-B263-FA275AD9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6A481-5692-1F8C-4CD9-66718466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D18D3-34A0-A235-F935-1DE9A96C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A4E-AB75-4186-CB79-D05606F7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FC0D-E252-D8AC-8072-4E58600C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D454-13C5-975C-E93F-0B480C8E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9BD69-0DD7-3D00-E9F9-DD94D20E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78014-6433-F53B-B389-7F536F69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88261-9BB7-27DE-1C13-3A08E519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53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119E-8464-B1C4-B291-A3894999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0E6C5-F346-8DEE-3E85-EDC3E829F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932CD-95CD-19CB-62C2-44A81C945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F21D9-F6DE-E4E0-53E9-276F58BA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76C68-BE77-020A-8995-ADA1C84E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DADD4-DADD-DA7F-65A1-28A2FE9A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2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D210D-1F56-A88B-D566-37056FC7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A68E9-1C2B-1553-4CA3-C33DFCF3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BAE3-6634-5A4A-EDF7-68094C6E8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13BE-6D1C-4ACC-95EB-B980DA6974FD}" type="datetimeFigureOut">
              <a:rPr lang="en-AU" smtClean="0"/>
              <a:t>07/06/2023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A249-9C2B-4A32-A5F8-1B73D8E34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6109-1C6E-A62C-4FB0-CDE3D03C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B8CF-7B2F-4614-8C7D-A295C52018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92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B933-E199-5D65-1224-C03D38CA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Weird ulna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2C46B-C4E0-A191-C9FE-529DE8E88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Follow up </a:t>
            </a:r>
          </a:p>
        </p:txBody>
      </p:sp>
    </p:spTree>
    <p:extLst>
      <p:ext uri="{BB962C8B-B14F-4D97-AF65-F5344CB8AC3E}">
        <p14:creationId xmlns:p14="http://schemas.microsoft.com/office/powerpoint/2010/main" val="34370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939E2-9B33-5899-6389-C61028A0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95" y="0"/>
            <a:ext cx="257130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F8A9B-5A48-B2D8-D95D-569735A8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99" y="0"/>
            <a:ext cx="2731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9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Weird ulna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Weird ulna </dc:title>
  <dc:creator>RHH Dept of Medical Imaging</dc:creator>
  <cp:lastModifiedBy>RHH Dept of Medical Imaging</cp:lastModifiedBy>
  <cp:revision>1</cp:revision>
  <dcterms:created xsi:type="dcterms:W3CDTF">2023-06-07T00:07:08Z</dcterms:created>
  <dcterms:modified xsi:type="dcterms:W3CDTF">2023-06-07T00:09:00Z</dcterms:modified>
</cp:coreProperties>
</file>