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2" r:id="rId5"/>
    <p:sldId id="264" r:id="rId6"/>
    <p:sldId id="260" r:id="rId7"/>
    <p:sldId id="258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061D-B032-C99E-486F-884163946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ED547-2359-F92E-98F1-BE02D6C7D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DD60-5DDC-39BB-64E6-C46875A6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FEE8-B7B3-C64C-46CB-B14AA32F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A2BD7-40DB-28C6-975D-7998FF59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9438-FF71-3EB5-FE64-BDD65910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2CA53-3BCC-7961-2F51-2E6D8252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67D4A-64BE-87E1-0684-970DF7EA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5689C-B3E7-A830-9A4F-1F2C8CF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64AE6-C162-B4D3-9217-041F1018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AAB01-5229-CC0C-14DB-1FC18EB35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809B6-67BB-DDA9-B21F-EB54D7E62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2079F-270D-734E-7336-38CADF01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AD2D-D7E7-E3A2-3DDD-0A4B7513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4EBF-124B-4687-F687-3D63B238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4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86BB-ED6B-88E3-8758-B2222B0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F392-0672-8315-496E-0F7DAA42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189BF-3A45-893F-F742-C38EEEF7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D6319-2677-C9D0-DE01-C44B6AFC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79B6-6B27-7B59-0093-C1DB5383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C19C-2585-17CA-BCDA-31C0AE91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2509-6B7A-4EE3-8C2F-8C714765D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A85A-1A75-F6D8-924C-172D43FF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701D-A1F4-5238-CD9B-847E5080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AF8A-8CF4-FE90-2095-29A951AA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6B40-7A05-FEDB-F8A3-D34BED77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7B14F-52BD-B705-4BF1-D65876955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58962-14C1-A607-0463-28C837605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852B2-8C4F-51A3-A69E-134288F0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5CB33-C1F7-858D-5CC8-C8F04CFE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F7281-DCC3-3EA3-8F98-E095A13B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EA02-7D37-6694-3FC4-0BD9C40D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B9284-7701-B21E-A023-AAB0E5A46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23D9C-A612-F54B-2C7B-873027014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889D6-2A65-0713-EBE7-D08FAA203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7CDCE-32DD-AA06-4C1B-566F9D1DA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4BFF65-A458-F2EF-0824-CD21FEB7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210E1-C912-5772-F638-1C5AB83D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8F76C-8E24-ECB5-4F25-9A4FF7C0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1348-958C-964D-6042-E5D1F7B5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76F26-1900-E360-F5C9-8DE90C9D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5DE0E-F2EB-F251-CA91-D5E33100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C03E9-8DD1-98C4-690E-1D6BA18E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12A57-6730-28F2-E46C-625E344D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3174D-0531-82F2-DFFE-C1EFC0C5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2A616-F5C5-0C76-76C1-A8E8C2F5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99CB-5946-97EC-71AD-B899771A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C3A1-7E3A-BF28-5C04-0B7970ACA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92F16-B990-41D1-07BE-016325311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C007E-7837-69BE-AF89-6C34142A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1040E-C34F-755C-5F03-E3AAE20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6E8F8-4C8A-19A9-AA09-E51CCD42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C425-4DC0-F0D4-189A-2D301A10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B90EA-A5B7-E78A-479D-0FB15CDF8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69266-3FFC-4924-C996-C32245840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A8BE8-D268-5DD8-ABB1-E4A1ABF5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AD3BF-C72D-1935-B9C8-6CA04C06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D157-DA04-DD74-22EE-78A4DD55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6A514-2168-A3A9-4D5C-932674F6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9F88B-9FE5-895B-89B8-2901F5960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0C7F-1DC0-37F2-FE57-C109D9189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1D35-6D88-AA41-831E-79171B8272E7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6733-0748-4949-86B6-A4397C889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1BCC-5498-2F91-A33B-0F5DB7C8C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7CBD-C556-2342-B6E9-D4AFDDFF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9503-71EB-C875-104A-E64531B9C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076" y="406400"/>
            <a:ext cx="9144000" cy="2387600"/>
          </a:xfrm>
        </p:spPr>
        <p:txBody>
          <a:bodyPr/>
          <a:lstStyle/>
          <a:p>
            <a:r>
              <a:rPr lang="en-US"/>
              <a:t>37 year old female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E4E2F-37D3-A882-CCFF-4165D10FA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X-ray of a shoulder joint&#10;&#10;Description automatically generated with low confidence">
            <a:extLst>
              <a:ext uri="{FF2B5EF4-FFF2-40B4-BE49-F238E27FC236}">
                <a16:creationId xmlns:a16="http://schemas.microsoft.com/office/drawing/2014/main" id="{57833B59-780D-EFA5-46D4-6E84284C4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7" b="138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9586-6DD7-0F64-3D6A-2956DE8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0FB8-C2E8-BB2C-ED1F-75CA34A2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 T1</a:t>
            </a:r>
          </a:p>
          <a:p>
            <a:r>
              <a:rPr lang="en-US" dirty="0"/>
              <a:t>Cor T2FS</a:t>
            </a:r>
          </a:p>
          <a:p>
            <a:r>
              <a:rPr lang="en-US" dirty="0"/>
              <a:t>Sag PD</a:t>
            </a:r>
          </a:p>
          <a:p>
            <a:r>
              <a:rPr lang="en-US" dirty="0"/>
              <a:t>Cor T1FS post gad</a:t>
            </a:r>
          </a:p>
        </p:txBody>
      </p:sp>
    </p:spTree>
    <p:extLst>
      <p:ext uri="{BB962C8B-B14F-4D97-AF65-F5344CB8AC3E}">
        <p14:creationId xmlns:p14="http://schemas.microsoft.com/office/powerpoint/2010/main" val="36811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7AFB-389E-F674-80EF-C52D1F2B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79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close-up of a person's shoulder&#10;&#10;Description automatically generated with low confidence">
            <a:extLst>
              <a:ext uri="{FF2B5EF4-FFF2-40B4-BE49-F238E27FC236}">
                <a16:creationId xmlns:a16="http://schemas.microsoft.com/office/drawing/2014/main" id="{82842308-2994-7EF7-0336-73D88540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3" r="21010" b="-1"/>
          <a:stretch/>
        </p:blipFill>
        <p:spPr>
          <a:xfrm>
            <a:off x="-15564" y="-469596"/>
            <a:ext cx="3051876" cy="4172826"/>
          </a:xfrm>
          <a:prstGeom prst="rect">
            <a:avLst/>
          </a:prstGeom>
        </p:spPr>
      </p:pic>
      <p:pic>
        <p:nvPicPr>
          <p:cNvPr id="7" name="Picture 6" descr="A picture containing black and white, sketch, art, drawing&#10;&#10;Description automatically generated">
            <a:extLst>
              <a:ext uri="{FF2B5EF4-FFF2-40B4-BE49-F238E27FC236}">
                <a16:creationId xmlns:a16="http://schemas.microsoft.com/office/drawing/2014/main" id="{7DF2BF2F-36F5-60C7-2846-C6A747A60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7" r="20566" b="-2"/>
          <a:stretch/>
        </p:blipFill>
        <p:spPr>
          <a:xfrm>
            <a:off x="3036312" y="-469640"/>
            <a:ext cx="3051896" cy="4172869"/>
          </a:xfrm>
          <a:prstGeom prst="rect">
            <a:avLst/>
          </a:prstGeom>
        </p:spPr>
      </p:pic>
      <p:pic>
        <p:nvPicPr>
          <p:cNvPr id="11" name="Picture 10" descr="A picture containing black and white, monochrome&#10;&#10;Description automatically generated">
            <a:extLst>
              <a:ext uri="{FF2B5EF4-FFF2-40B4-BE49-F238E27FC236}">
                <a16:creationId xmlns:a16="http://schemas.microsoft.com/office/drawing/2014/main" id="{2EFFFB15-359F-F1E0-DC0D-496AA0290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95" r="13868" b="-2"/>
          <a:stretch/>
        </p:blipFill>
        <p:spPr>
          <a:xfrm>
            <a:off x="6088208" y="-469554"/>
            <a:ext cx="3051896" cy="4172869"/>
          </a:xfrm>
          <a:prstGeom prst="rect">
            <a:avLst/>
          </a:prstGeom>
        </p:spPr>
      </p:pic>
      <p:pic>
        <p:nvPicPr>
          <p:cNvPr id="5" name="Content Placeholder 4" descr="A picture containing black and white, art, sketch, monochrome&#10;&#10;Description automatically generated">
            <a:extLst>
              <a:ext uri="{FF2B5EF4-FFF2-40B4-BE49-F238E27FC236}">
                <a16:creationId xmlns:a16="http://schemas.microsoft.com/office/drawing/2014/main" id="{1AB24EBD-E176-C354-C149-8B2443DAB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4356" r="22506" b="-1"/>
          <a:stretch/>
        </p:blipFill>
        <p:spPr>
          <a:xfrm>
            <a:off x="9140104" y="-469547"/>
            <a:ext cx="3051896" cy="41728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-up of a mri&#10;&#10;Description automatically generated with low confidence">
            <a:extLst>
              <a:ext uri="{FF2B5EF4-FFF2-40B4-BE49-F238E27FC236}">
                <a16:creationId xmlns:a16="http://schemas.microsoft.com/office/drawing/2014/main" id="{C52FF32E-F0F3-84C4-39C5-9830A9FC6A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76" r="15296" b="5"/>
          <a:stretch/>
        </p:blipFill>
        <p:spPr>
          <a:xfrm>
            <a:off x="-90465" y="2725083"/>
            <a:ext cx="3126777" cy="4172868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22" name="Content Placeholder 4" descr="A picture containing monochrome photography, monochrome, black and white, water&#10;&#10;Description automatically generated">
            <a:extLst>
              <a:ext uri="{FF2B5EF4-FFF2-40B4-BE49-F238E27FC236}">
                <a16:creationId xmlns:a16="http://schemas.microsoft.com/office/drawing/2014/main" id="{B9F72CEC-DAA1-CB9B-20FA-316E81F340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84" r="19041"/>
          <a:stretch/>
        </p:blipFill>
        <p:spPr>
          <a:xfrm>
            <a:off x="3058407" y="2730894"/>
            <a:ext cx="3025912" cy="4068445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23" name="Picture 22" descr="A picture containing monochrome, monochrome photography, black and white, bubble&#10;&#10;Description automatically generated">
            <a:extLst>
              <a:ext uri="{FF2B5EF4-FFF2-40B4-BE49-F238E27FC236}">
                <a16:creationId xmlns:a16="http://schemas.microsoft.com/office/drawing/2014/main" id="{58DEF348-5824-D458-99A8-3DEE4AAC10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68" r="20463" b="4"/>
          <a:stretch/>
        </p:blipFill>
        <p:spPr>
          <a:xfrm>
            <a:off x="6106405" y="2720037"/>
            <a:ext cx="3025912" cy="4263521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24" name="Picture 23" descr="A picture containing black and white, soft drink, monochrome, monochrome photography&#10;&#10;Description automatically generated">
            <a:extLst>
              <a:ext uri="{FF2B5EF4-FFF2-40B4-BE49-F238E27FC236}">
                <a16:creationId xmlns:a16="http://schemas.microsoft.com/office/drawing/2014/main" id="{BDB87845-90E7-6AAD-9FAA-4BD9AF6491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88" r="18997" b="3"/>
          <a:stretch/>
        </p:blipFill>
        <p:spPr>
          <a:xfrm>
            <a:off x="9148789" y="2718667"/>
            <a:ext cx="3126778" cy="4288140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45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2290-BF71-FC35-57F2-56CE32A8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79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black and white, sketch, monochrome, monochrome photography&#10;&#10;Description automatically generated">
            <a:extLst>
              <a:ext uri="{FF2B5EF4-FFF2-40B4-BE49-F238E27FC236}">
                <a16:creationId xmlns:a16="http://schemas.microsoft.com/office/drawing/2014/main" id="{34F20ABC-4ABE-64FD-8873-068976BE5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1" r="17335" b="3"/>
          <a:stretch/>
        </p:blipFill>
        <p:spPr>
          <a:xfrm>
            <a:off x="-15584" y="-210219"/>
            <a:ext cx="3213665" cy="4241025"/>
          </a:xfrm>
          <a:prstGeom prst="rect">
            <a:avLst/>
          </a:prstGeom>
        </p:spPr>
      </p:pic>
      <p:pic>
        <p:nvPicPr>
          <p:cNvPr id="30" name="Picture 29" descr="A picture containing black and white, bird, monochrome photography, monochrome&#10;&#10;Description automatically generated">
            <a:extLst>
              <a:ext uri="{FF2B5EF4-FFF2-40B4-BE49-F238E27FC236}">
                <a16:creationId xmlns:a16="http://schemas.microsoft.com/office/drawing/2014/main" id="{FB8FE535-D002-7663-252A-9D36F9C6F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4" r="17802" b="3"/>
          <a:stretch/>
        </p:blipFill>
        <p:spPr>
          <a:xfrm>
            <a:off x="2982389" y="-210219"/>
            <a:ext cx="3213665" cy="4241025"/>
          </a:xfrm>
          <a:prstGeom prst="rect">
            <a:avLst/>
          </a:prstGeom>
        </p:spPr>
      </p:pic>
      <p:pic>
        <p:nvPicPr>
          <p:cNvPr id="36" name="Content Placeholder 4" descr="A picture containing black and white, sketch, monochrome, monochrome photography&#10;&#10;Description automatically generated">
            <a:extLst>
              <a:ext uri="{FF2B5EF4-FFF2-40B4-BE49-F238E27FC236}">
                <a16:creationId xmlns:a16="http://schemas.microsoft.com/office/drawing/2014/main" id="{6BB01ABA-CA74-0A82-896D-9FEF8F5DC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5" r="19621" b="3"/>
          <a:stretch/>
        </p:blipFill>
        <p:spPr>
          <a:xfrm>
            <a:off x="5980362" y="-210219"/>
            <a:ext cx="3213665" cy="4241025"/>
          </a:xfrm>
          <a:prstGeom prst="rect">
            <a:avLst/>
          </a:prstGeom>
        </p:spPr>
      </p:pic>
      <p:pic>
        <p:nvPicPr>
          <p:cNvPr id="39" name="Picture 38" descr="A picture containing sketch, monochrome, monochrome photography, black and white&#10;&#10;Description automatically generated">
            <a:extLst>
              <a:ext uri="{FF2B5EF4-FFF2-40B4-BE49-F238E27FC236}">
                <a16:creationId xmlns:a16="http://schemas.microsoft.com/office/drawing/2014/main" id="{4B0889D5-73F6-B67F-E886-23792D9E5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3" r="17834" b="3"/>
          <a:stretch/>
        </p:blipFill>
        <p:spPr>
          <a:xfrm>
            <a:off x="8978335" y="-210219"/>
            <a:ext cx="3213665" cy="4241025"/>
          </a:xfrm>
          <a:prstGeom prst="rect">
            <a:avLst/>
          </a:prstGeom>
        </p:spPr>
      </p:pic>
      <p:pic>
        <p:nvPicPr>
          <p:cNvPr id="24" name="Picture 23" descr="A picture containing monochrome, monochrome photography, black and white, x-ray film&#10;&#10;Description automatically generated">
            <a:extLst>
              <a:ext uri="{FF2B5EF4-FFF2-40B4-BE49-F238E27FC236}">
                <a16:creationId xmlns:a16="http://schemas.microsoft.com/office/drawing/2014/main" id="{A8AC44EF-6E11-D1AE-ED7E-EBB77E7393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9" r="25384" b="-1"/>
          <a:stretch/>
        </p:blipFill>
        <p:spPr>
          <a:xfrm>
            <a:off x="-15584" y="3210054"/>
            <a:ext cx="3051876" cy="4172826"/>
          </a:xfrm>
          <a:prstGeom prst="rect">
            <a:avLst/>
          </a:prstGeom>
        </p:spPr>
      </p:pic>
      <p:pic>
        <p:nvPicPr>
          <p:cNvPr id="21" name="Picture 20" descr="A picture containing monochrome, soft drink, monochrome photography, black and white&#10;&#10;Description automatically generated">
            <a:extLst>
              <a:ext uri="{FF2B5EF4-FFF2-40B4-BE49-F238E27FC236}">
                <a16:creationId xmlns:a16="http://schemas.microsoft.com/office/drawing/2014/main" id="{FD7F3BF2-B7DD-E752-5711-BAD5981219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22" r="23140" b="-2"/>
          <a:stretch/>
        </p:blipFill>
        <p:spPr>
          <a:xfrm>
            <a:off x="3036292" y="3210011"/>
            <a:ext cx="3051896" cy="4172869"/>
          </a:xfrm>
          <a:prstGeom prst="rect">
            <a:avLst/>
          </a:prstGeom>
        </p:spPr>
      </p:pic>
      <p:pic>
        <p:nvPicPr>
          <p:cNvPr id="15" name="Content Placeholder 14" descr="A picture containing black and white, soft drink, monochrome, monochrome photography&#10;&#10;Description automatically generated">
            <a:extLst>
              <a:ext uri="{FF2B5EF4-FFF2-40B4-BE49-F238E27FC236}">
                <a16:creationId xmlns:a16="http://schemas.microsoft.com/office/drawing/2014/main" id="{C65B6B9B-2C5F-184C-D699-78700129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7962" r="18900" b="-2"/>
          <a:stretch/>
        </p:blipFill>
        <p:spPr>
          <a:xfrm>
            <a:off x="6088188" y="3210097"/>
            <a:ext cx="3051896" cy="4172869"/>
          </a:xfrm>
          <a:prstGeom prst="rect">
            <a:avLst/>
          </a:prstGeom>
        </p:spPr>
      </p:pic>
      <p:pic>
        <p:nvPicPr>
          <p:cNvPr id="18" name="Picture 17" descr="A picture containing monochrome photography, monochrome, black and white, soft drink&#10;&#10;Description automatically generated">
            <a:extLst>
              <a:ext uri="{FF2B5EF4-FFF2-40B4-BE49-F238E27FC236}">
                <a16:creationId xmlns:a16="http://schemas.microsoft.com/office/drawing/2014/main" id="{6338E2D4-0205-6EAB-7A81-6C6D04EBDA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734" r="16128" b="-1"/>
          <a:stretch/>
        </p:blipFill>
        <p:spPr>
          <a:xfrm>
            <a:off x="9140084" y="3210104"/>
            <a:ext cx="3051896" cy="41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35DC2-C57B-E0D2-E664-0C4F78D4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endParaRPr lang="en-US" sz="2600"/>
          </a:p>
        </p:txBody>
      </p:sp>
      <p:pic>
        <p:nvPicPr>
          <p:cNvPr id="5" name="Content Placeholder 4" descr="An x-ray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C21FB446-3FDA-B38B-E1A3-1C9B334F1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5" r="14138" b="3"/>
          <a:stretch/>
        </p:blipFill>
        <p:spPr>
          <a:xfrm>
            <a:off x="107863" y="-482417"/>
            <a:ext cx="2689008" cy="3680605"/>
          </a:xfrm>
          <a:prstGeom prst="rect">
            <a:avLst/>
          </a:prstGeom>
        </p:spPr>
      </p:pic>
      <p:pic>
        <p:nvPicPr>
          <p:cNvPr id="7" name="Picture 6" descr="A close-up of an x-ray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C20ED597-0F1F-C62F-2868-3C61992E3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1" r="10384" b="3"/>
          <a:stretch/>
        </p:blipFill>
        <p:spPr>
          <a:xfrm>
            <a:off x="3186072" y="-482396"/>
            <a:ext cx="2697430" cy="3680601"/>
          </a:xfrm>
          <a:prstGeom prst="rect">
            <a:avLst/>
          </a:prstGeom>
        </p:spPr>
      </p:pic>
      <p:pic>
        <p:nvPicPr>
          <p:cNvPr id="9" name="Picture 8" descr="A close-up of an x-ray of a pelvis&#10;&#10;Description automatically generated with low confidence">
            <a:extLst>
              <a:ext uri="{FF2B5EF4-FFF2-40B4-BE49-F238E27FC236}">
                <a16:creationId xmlns:a16="http://schemas.microsoft.com/office/drawing/2014/main" id="{92FBFC3B-F65B-45B5-1C76-9812DA52E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8" r="11837" b="3"/>
          <a:stretch/>
        </p:blipFill>
        <p:spPr>
          <a:xfrm>
            <a:off x="6283059" y="-482391"/>
            <a:ext cx="2697430" cy="3680605"/>
          </a:xfrm>
          <a:prstGeom prst="rect">
            <a:avLst/>
          </a:prstGeom>
        </p:spPr>
      </p:pic>
      <p:pic>
        <p:nvPicPr>
          <p:cNvPr id="11" name="Picture 10" descr="A close-up of an x-ray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B64DA704-4464-E5C8-8984-637B21794B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49" r="10365" b="3"/>
          <a:stretch/>
        </p:blipFill>
        <p:spPr>
          <a:xfrm>
            <a:off x="9365361" y="-482413"/>
            <a:ext cx="2697430" cy="368060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22C652-1F63-E868-9A25-2063E87C9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T1</a:t>
            </a:r>
          </a:p>
        </p:txBody>
      </p:sp>
      <p:pic>
        <p:nvPicPr>
          <p:cNvPr id="23" name="Picture 22" descr="A picture containing black and white, monochrome, art&#10;&#10;Description automatically generated">
            <a:extLst>
              <a:ext uri="{FF2B5EF4-FFF2-40B4-BE49-F238E27FC236}">
                <a16:creationId xmlns:a16="http://schemas.microsoft.com/office/drawing/2014/main" id="{538B5D2B-DB4D-0AE3-D073-B1DBE3B279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40" r="3" b="3"/>
          <a:stretch/>
        </p:blipFill>
        <p:spPr>
          <a:xfrm>
            <a:off x="107815" y="2606032"/>
            <a:ext cx="2680613" cy="3669114"/>
          </a:xfrm>
          <a:prstGeom prst="rect">
            <a:avLst/>
          </a:prstGeom>
        </p:spPr>
      </p:pic>
      <p:pic>
        <p:nvPicPr>
          <p:cNvPr id="26" name="Content Placeholder 4" descr="A close-up of a mri&#10;&#10;Description automatically generated with low confidence">
            <a:extLst>
              <a:ext uri="{FF2B5EF4-FFF2-40B4-BE49-F238E27FC236}">
                <a16:creationId xmlns:a16="http://schemas.microsoft.com/office/drawing/2014/main" id="{DBA6BCF4-5DB0-1C5F-603E-8AC361D7EE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11" r="3" b="3"/>
          <a:stretch/>
        </p:blipFill>
        <p:spPr>
          <a:xfrm>
            <a:off x="3186072" y="2606040"/>
            <a:ext cx="2689008" cy="3669109"/>
          </a:xfrm>
          <a:prstGeom prst="rect">
            <a:avLst/>
          </a:prstGeom>
        </p:spPr>
      </p:pic>
      <p:pic>
        <p:nvPicPr>
          <p:cNvPr id="28" name="Picture 27" descr="A close-up of a mri scan&#10;&#10;Description automatically generated with low confidence">
            <a:extLst>
              <a:ext uri="{FF2B5EF4-FFF2-40B4-BE49-F238E27FC236}">
                <a16:creationId xmlns:a16="http://schemas.microsoft.com/office/drawing/2014/main" id="{3DE29A2A-F89D-B809-EA4F-42C82B78DF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26" r="2789" b="3"/>
          <a:stretch/>
        </p:blipFill>
        <p:spPr>
          <a:xfrm>
            <a:off x="6283059" y="2606045"/>
            <a:ext cx="2689008" cy="3669113"/>
          </a:xfrm>
          <a:prstGeom prst="rect">
            <a:avLst/>
          </a:prstGeom>
        </p:spPr>
      </p:pic>
      <p:pic>
        <p:nvPicPr>
          <p:cNvPr id="29" name="Picture 28" descr="A close-up of a mri&#10;&#10;Description automatically generated with low confidence">
            <a:extLst>
              <a:ext uri="{FF2B5EF4-FFF2-40B4-BE49-F238E27FC236}">
                <a16:creationId xmlns:a16="http://schemas.microsoft.com/office/drawing/2014/main" id="{7ABE275C-2E0C-F295-B790-A4C1651A3F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895" r="5819" b="3"/>
          <a:stretch/>
        </p:blipFill>
        <p:spPr>
          <a:xfrm>
            <a:off x="9365361" y="2606023"/>
            <a:ext cx="2689008" cy="36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89444-73B1-8D1D-8A94-D515C587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endParaRPr lang="en-US" sz="2600"/>
          </a:p>
        </p:txBody>
      </p:sp>
      <p:pic>
        <p:nvPicPr>
          <p:cNvPr id="5" name="Content Placeholder 4" descr="An x-ray of a human body&#10;&#10;Description automatically generated with low confidence">
            <a:extLst>
              <a:ext uri="{FF2B5EF4-FFF2-40B4-BE49-F238E27FC236}">
                <a16:creationId xmlns:a16="http://schemas.microsoft.com/office/drawing/2014/main" id="{176EA959-7329-CC3A-D4EB-97BF7F183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" r="389" b="3"/>
          <a:stretch/>
        </p:blipFill>
        <p:spPr>
          <a:xfrm>
            <a:off x="-220589" y="-473238"/>
            <a:ext cx="3830945" cy="3902238"/>
          </a:xfrm>
          <a:prstGeom prst="rect">
            <a:avLst/>
          </a:prstGeom>
        </p:spPr>
      </p:pic>
      <p:pic>
        <p:nvPicPr>
          <p:cNvPr id="7" name="Picture 6" descr="A x-ray of a pelvis&#10;&#10;Description automatically generated with low confidence">
            <a:extLst>
              <a:ext uri="{FF2B5EF4-FFF2-40B4-BE49-F238E27FC236}">
                <a16:creationId xmlns:a16="http://schemas.microsoft.com/office/drawing/2014/main" id="{21A49892-FE64-8CF4-F922-B9488409B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" r="3" b="3"/>
          <a:stretch/>
        </p:blipFill>
        <p:spPr>
          <a:xfrm>
            <a:off x="3480472" y="-452046"/>
            <a:ext cx="3931920" cy="4005071"/>
          </a:xfrm>
          <a:prstGeom prst="rect">
            <a:avLst/>
          </a:prstGeom>
        </p:spPr>
      </p:pic>
      <p:pic>
        <p:nvPicPr>
          <p:cNvPr id="9" name="Picture 8" descr="A close-up of a ct scan&#10;&#10;Description automatically generated with low confidence">
            <a:extLst>
              <a:ext uri="{FF2B5EF4-FFF2-40B4-BE49-F238E27FC236}">
                <a16:creationId xmlns:a16="http://schemas.microsoft.com/office/drawing/2014/main" id="{89B214D5-869B-8030-8586-E4224AFFB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6" r="3" b="3"/>
          <a:stretch/>
        </p:blipFill>
        <p:spPr>
          <a:xfrm>
            <a:off x="7412392" y="-473238"/>
            <a:ext cx="3931920" cy="400507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n x-ray of a chest&#10;&#10;Description automatically generated with low confidence">
            <a:extLst>
              <a:ext uri="{FF2B5EF4-FFF2-40B4-BE49-F238E27FC236}">
                <a16:creationId xmlns:a16="http://schemas.microsoft.com/office/drawing/2014/main" id="{B8EEBB9E-3BBA-8DE2-D618-9304B0444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7238" y="2950197"/>
            <a:ext cx="4573683" cy="4573683"/>
          </a:xfrm>
          <a:prstGeom prst="rect">
            <a:avLst/>
          </a:prstGeom>
        </p:spPr>
      </p:pic>
      <p:pic>
        <p:nvPicPr>
          <p:cNvPr id="15" name="Content Placeholder 14" descr="An x-ray of a chest&#10;&#10;Description automatically generated with low confidence">
            <a:extLst>
              <a:ext uri="{FF2B5EF4-FFF2-40B4-BE49-F238E27FC236}">
                <a16:creationId xmlns:a16="http://schemas.microsoft.com/office/drawing/2014/main" id="{018630B6-B5A1-AC28-D802-15E541985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654219" y="3058595"/>
            <a:ext cx="4351338" cy="4351338"/>
          </a:xfrm>
        </p:spPr>
      </p:pic>
      <p:pic>
        <p:nvPicPr>
          <p:cNvPr id="28" name="Picture 27" descr="A close-up of an x-ray&#10;&#10;Description automatically generated with medium confidence">
            <a:extLst>
              <a:ext uri="{FF2B5EF4-FFF2-40B4-BE49-F238E27FC236}">
                <a16:creationId xmlns:a16="http://schemas.microsoft.com/office/drawing/2014/main" id="{83C28ADF-D2C8-B680-038E-DC4DD7AD2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189" y="3200399"/>
            <a:ext cx="4209533" cy="42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3727-9478-2D41-F59E-CC2E9140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4E78-30BA-8B36-7A9E-154A2233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Humeral heads +/- inferior glenoid, femoral heads, ligamentous portion of SIJ involved. Possible right occipital condyle too, other joints not involved</a:t>
            </a:r>
          </a:p>
          <a:p>
            <a:endParaRPr lang="en-US" dirty="0"/>
          </a:p>
          <a:p>
            <a:r>
              <a:rPr lang="en-US" dirty="0"/>
              <a:t>Worst joint is right shoulder</a:t>
            </a:r>
          </a:p>
          <a:p>
            <a:endParaRPr lang="en-US" dirty="0"/>
          </a:p>
          <a:p>
            <a:r>
              <a:rPr lang="en-US" dirty="0"/>
              <a:t>Any thoughts? Bloods so far have all been negative for inflammatory arthropathy. </a:t>
            </a:r>
          </a:p>
        </p:txBody>
      </p:sp>
    </p:spTree>
    <p:extLst>
      <p:ext uri="{BB962C8B-B14F-4D97-AF65-F5344CB8AC3E}">
        <p14:creationId xmlns:p14="http://schemas.microsoft.com/office/powerpoint/2010/main" val="403683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</Words>
  <Application>Microsoft Macintosh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37 year old female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 year old female</dc:title>
  <dc:creator>Anthony Robinson</dc:creator>
  <cp:lastModifiedBy>Anthony Robinson</cp:lastModifiedBy>
  <cp:revision>3</cp:revision>
  <dcterms:created xsi:type="dcterms:W3CDTF">2023-06-30T13:22:10Z</dcterms:created>
  <dcterms:modified xsi:type="dcterms:W3CDTF">2023-06-30T14:04:28Z</dcterms:modified>
</cp:coreProperties>
</file>