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D54BB-ED79-D7F4-7D1F-FE42D2FDB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794309-6620-E7A9-E58B-4350883AB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C16D6-21E6-64ED-B78B-2FCF36AE2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224ED-0B66-BEF1-73FE-19C4F188E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04658-8063-7035-D529-E1A786F93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977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C0D49-533F-8C0D-7721-5BABF1B56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A19088-43E4-BA1B-789F-6988804ED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56AE3-0F4A-ADB1-E9E4-ECC017664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234A1-A9DF-2C3A-00F3-C8AE6B4F9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03170-DA78-D28B-C5A7-75DB3080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595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F716E0-4674-061C-5B56-682AAE2CE4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FD6DC-9B81-3952-EB31-71295008E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70F56-FD74-5E83-C0CE-8BF18B987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A191A-DD7E-9DE3-64B3-09E0CA3C0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FFDC-C4E7-56EB-7AF2-F12A40CA9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711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8CF9E-0C5F-16F6-4A6A-A2590501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7CE71-1F11-3425-E97B-03AC9D60A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1C651-F90A-EB46-B9DF-FDAD0D367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1272E-1BCE-1CDC-D201-D4FAB2641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E2537-2A9A-6768-8C83-27C24FCE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260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76280-5038-90EA-EB62-5597FFF08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84319-A308-1BDA-8B83-63DEE95F3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5B989-CAFA-7DFC-8679-78A3DCEC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D71D5-4F0C-041D-28E5-24B736CE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8F3A7-4B91-D90B-DA81-4CB53F77F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743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0000E-FE91-845E-97D0-FB6CB6C26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03175-9337-A045-7EB0-6E15BC2DA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74F1E-A387-8779-5F71-6FD4B1C34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D031A-E518-5B21-0F72-3ECBBEFA3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971ED-A852-7B9E-A261-EF8EAB22C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87367-F2DB-5EF1-CBA9-0D8C9B0C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019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40BA2-BBC8-AAEF-D8B2-81B84728C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4B60D-C4C8-F53D-DC64-571258A7F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95DCBF-C389-0D2B-AC42-7E990A7FB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5970EA-8C1B-1DAB-C4F2-46396B4825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542C75-4F3F-C6A3-7AA7-BECE0D3ED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AF386A-334B-F58A-8653-48A3BA02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5D6D3-7E53-567D-BB4B-2B22554EF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42FE63-7025-BAB5-1028-85A86DB3B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39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12D69-B2C9-28F6-7FAC-5F2AAB09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F2C471-51B5-177C-E394-76AC18CF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526050-C360-8F62-FD14-E192ADBF2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5F71A-FC48-B441-E274-C310D1665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016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6F7F5E-602D-D718-D407-E8EB5FF9A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07DD3C-BDB8-DF63-3010-59DCE2B6A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EEACE-0170-A5D6-564A-56C9BCBB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14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C0D2E-DFB8-2BA0-825B-D3206E967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22E40-C980-8A1B-70A5-1930AD5A8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609DCE-3729-3695-F4D0-EEA875869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904C3-4870-BB90-776F-14FE0CF0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A2636-FC23-A00A-9EE2-3142C3DD9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647EC-ED45-44B6-B82C-16728BAD0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897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9CF44-FC16-3B63-1721-7247206CE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FFA6C-2072-4B27-131D-1C04DB51C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F3BA3-8281-6948-167A-8E1AD996D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F7951-8AB2-5850-53DA-55ECE0E45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6574B-0827-9DCA-48D9-E20423827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50960-5A25-39E3-CF58-D741EAAEC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776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061000-504A-45A7-5F37-1091A9BAD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0F993-BE08-2A50-CA48-DBAB2F567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AA093-EE30-D734-A976-04FACE5913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BED52-A72A-4123-B2DC-977AA8E06B3F}" type="datetimeFigureOut">
              <a:rPr lang="en-CA" smtClean="0"/>
              <a:t>2023-06-08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F703E-A3C0-9AFF-31BC-17DC23D59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AF918-32B1-563D-FE9E-1E207675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C8472-986C-4467-AFE7-345254608E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324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07CB4A-93E4-CC82-582F-DFA10F635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Superior capsular reconstruction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B960DA-9242-8A5D-6769-5F4620AF0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170" y="1626852"/>
            <a:ext cx="4961040" cy="47326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3FF2AC-63FA-F0A4-7DF5-B02F9C9AA7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078" y="1594729"/>
            <a:ext cx="4517335" cy="474360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4C4A2EF-5F6B-1E9B-33D2-F9F155953BE5}"/>
              </a:ext>
            </a:extLst>
          </p:cNvPr>
          <p:cNvCxnSpPr/>
          <p:nvPr/>
        </p:nvCxnSpPr>
        <p:spPr>
          <a:xfrm flipV="1">
            <a:off x="9269631" y="3310791"/>
            <a:ext cx="212034" cy="182217"/>
          </a:xfrm>
          <a:prstGeom prst="straightConnector1">
            <a:avLst/>
          </a:prstGeom>
          <a:ln w="2222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DFBC1E6-57F4-4316-E0F7-441570D637C2}"/>
              </a:ext>
            </a:extLst>
          </p:cNvPr>
          <p:cNvCxnSpPr/>
          <p:nvPr/>
        </p:nvCxnSpPr>
        <p:spPr>
          <a:xfrm flipV="1">
            <a:off x="3493605" y="3310790"/>
            <a:ext cx="212034" cy="182217"/>
          </a:xfrm>
          <a:prstGeom prst="straightConnector1">
            <a:avLst/>
          </a:prstGeom>
          <a:ln w="2222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105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Superior capsular reconstruction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Zaid Jibri</dc:creator>
  <cp:lastModifiedBy>Zaid Jibri</cp:lastModifiedBy>
  <cp:revision>3</cp:revision>
  <dcterms:created xsi:type="dcterms:W3CDTF">2023-06-08T13:45:15Z</dcterms:created>
  <dcterms:modified xsi:type="dcterms:W3CDTF">2023-06-08T13:48:46Z</dcterms:modified>
</cp:coreProperties>
</file>