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3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4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7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1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3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1FB4-4D07-4847-88F5-B498C197C9C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4EE7-C6AA-45C4-B353-0E5BF116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year 8 months old male</a:t>
            </a:r>
          </a:p>
          <a:p>
            <a:r>
              <a:rPr lang="en-US" dirty="0" smtClean="0"/>
              <a:t>h/o Toe walking, inability to completely straighten the knees for several years.  No knee pain or swelling. </a:t>
            </a:r>
          </a:p>
          <a:p>
            <a:r>
              <a:rPr lang="en-US" dirty="0" smtClean="0"/>
              <a:t>Seen by outside Ortho in 2021 for bilateral knee pain from toe walking; recommended PT and neuro evaluation. PT helped straighten his legs but still having issues (2021). Did not follow through with neuro evaluation. No prior imaging.</a:t>
            </a:r>
          </a:p>
          <a:p>
            <a:r>
              <a:rPr lang="en-US" dirty="0" smtClean="0"/>
              <a:t>When he straightens his foot, his knee goes to the side, no sports.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2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687" y="365125"/>
            <a:ext cx="7886545" cy="63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651" y="0"/>
            <a:ext cx="6288698" cy="65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0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6" y="0"/>
            <a:ext cx="6528816" cy="68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5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medial to 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24" y="1624852"/>
            <a:ext cx="3120491" cy="4402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854"/>
            <a:ext cx="3046521" cy="440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018" y="1624853"/>
            <a:ext cx="3120491" cy="4402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772" y="1624852"/>
            <a:ext cx="2793228" cy="44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7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Anterior to Posterior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7" y="1446397"/>
            <a:ext cx="2690215" cy="5061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629" y="1446397"/>
            <a:ext cx="2891339" cy="5061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831" y="1446397"/>
            <a:ext cx="2782194" cy="5061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573" y="1446397"/>
            <a:ext cx="2995498" cy="50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2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your thoughts/differential considerations for the bilateral knee marrow edema?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your top consideration (if there is one)?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other comments or pearls of wisdom for this case or cases like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7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136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History</vt:lpstr>
      <vt:lpstr>PowerPoint Presentation</vt:lpstr>
      <vt:lpstr>Right</vt:lpstr>
      <vt:lpstr>Left</vt:lpstr>
      <vt:lpstr>Left medial to lateral</vt:lpstr>
      <vt:lpstr>Left Anterior to Posterior</vt:lpstr>
      <vt:lpstr>Questions</vt:lpstr>
    </vt:vector>
  </TitlesOfParts>
  <Company>Scottish Rite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dc:creator>Joseph Chang</dc:creator>
  <cp:lastModifiedBy>Joseph Chang</cp:lastModifiedBy>
  <cp:revision>5</cp:revision>
  <dcterms:created xsi:type="dcterms:W3CDTF">2023-04-25T14:06:24Z</dcterms:created>
  <dcterms:modified xsi:type="dcterms:W3CDTF">2023-04-25T14:50:56Z</dcterms:modified>
</cp:coreProperties>
</file>