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8" r:id="rId4"/>
    <p:sldId id="259" r:id="rId5"/>
    <p:sldId id="260" r:id="rId6"/>
    <p:sldId id="257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altLang="en-US"/>
              <a:t>OCAD</a:t>
            </a:r>
            <a:br>
              <a:rPr lang="pt-BR" altLang="en-US"/>
            </a:br>
            <a:r>
              <a:rPr lang="pt-BR" altLang="en-US"/>
              <a:t>Wrist</a:t>
            </a:r>
            <a:endParaRPr lang="pt-BR" alt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Patient, 39 y.o., wrist pain with no history of trauma.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101" name="Espaço Reservado para Conteúdo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40410" y="1825625"/>
            <a:ext cx="4994910" cy="4351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Espaço Reservado para Conteúdo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220" y="1825625"/>
            <a:ext cx="37172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19175" y="97155"/>
            <a:ext cx="4461510" cy="329692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7370" y="97155"/>
            <a:ext cx="4729480" cy="32969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394075"/>
            <a:ext cx="4460875" cy="33394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25" y="3144520"/>
            <a:ext cx="4721225" cy="3589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584325"/>
            <a:ext cx="3263265" cy="4351655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4825" y="1584325"/>
            <a:ext cx="3082290" cy="43516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90" y="1595120"/>
            <a:ext cx="3139440" cy="43516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265" y="1595120"/>
            <a:ext cx="3500120" cy="4373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pt-BR" altLang="en-US"/>
              <a:t>Hypothesis? </a:t>
            </a:r>
            <a:endParaRPr lang="pt-BR" altLang="en-US"/>
          </a:p>
          <a:p>
            <a:endParaRPr lang="pt-BR" altLang="en-US"/>
          </a:p>
          <a:p>
            <a:r>
              <a:rPr lang="pt-BR" altLang="en-US"/>
              <a:t>Hydroxyapatite deposition disease? Accessory Ossicle (os epilunatum? os hypolunatum?). </a:t>
            </a:r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Presentation</Application>
  <PresentationFormat>宽屏</PresentationFormat>
  <Paragraphs>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Medicos</cp:lastModifiedBy>
  <cp:revision>2</cp:revision>
  <dcterms:created xsi:type="dcterms:W3CDTF">2023-06-20T14:24:34Z</dcterms:created>
  <dcterms:modified xsi:type="dcterms:W3CDTF">2023-06-20T14:31:55Z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1046-11.2.0.11537</vt:lpwstr>
  </property>
  <property fmtid="{D5CDD505-2E9C-101B-9397-08002B2CF9AE}" pid="3" name="ICV">
    <vt:lpwstr>8ED705012E544F54ABCBE39E475FE29A</vt:lpwstr>
  </property>
</Properties>
</file>