
<file path=[Content_Types].xml><?xml version="1.0" encoding="utf-8"?>
<Types xmlns="http://schemas.openxmlformats.org/package/2006/content-types">
  <Default Extension="bin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0.bin" ContentType="image/png"/>
  <Override PartName="/ppt/media/image31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Bosboom" initials="LB" lastIdx="0" clrIdx="0">
    <p:extLst>
      <p:ext uri="{19B8F6BF-5375-455C-9EA6-DF929625EA0E}">
        <p15:presenceInfo xmlns:p15="http://schemas.microsoft.com/office/powerpoint/2012/main" userId="Lars Bosbo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bin"/><Relationship Id="rId13" Type="http://schemas.openxmlformats.org/officeDocument/2006/relationships/image" Target="../media/image12.bin"/><Relationship Id="rId18" Type="http://schemas.openxmlformats.org/officeDocument/2006/relationships/image" Target="../media/image17.bin"/><Relationship Id="rId26" Type="http://schemas.openxmlformats.org/officeDocument/2006/relationships/image" Target="../media/image25.bin"/><Relationship Id="rId3" Type="http://schemas.openxmlformats.org/officeDocument/2006/relationships/image" Target="../media/image2.bin"/><Relationship Id="rId21" Type="http://schemas.openxmlformats.org/officeDocument/2006/relationships/image" Target="../media/image20.bin"/><Relationship Id="rId7" Type="http://schemas.openxmlformats.org/officeDocument/2006/relationships/image" Target="../media/image6.bin"/><Relationship Id="rId12" Type="http://schemas.openxmlformats.org/officeDocument/2006/relationships/image" Target="../media/image11.bin"/><Relationship Id="rId17" Type="http://schemas.openxmlformats.org/officeDocument/2006/relationships/image" Target="../media/image16.bin"/><Relationship Id="rId25" Type="http://schemas.openxmlformats.org/officeDocument/2006/relationships/image" Target="../media/image24.bin"/><Relationship Id="rId2" Type="http://schemas.openxmlformats.org/officeDocument/2006/relationships/image" Target="../media/image1.bin"/><Relationship Id="rId16" Type="http://schemas.openxmlformats.org/officeDocument/2006/relationships/image" Target="../media/image15.bin"/><Relationship Id="rId20" Type="http://schemas.openxmlformats.org/officeDocument/2006/relationships/image" Target="../media/image19.bin"/><Relationship Id="rId29" Type="http://schemas.openxmlformats.org/officeDocument/2006/relationships/image" Target="../media/image2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bin"/><Relationship Id="rId11" Type="http://schemas.openxmlformats.org/officeDocument/2006/relationships/image" Target="../media/image10.bin"/><Relationship Id="rId24" Type="http://schemas.openxmlformats.org/officeDocument/2006/relationships/image" Target="../media/image23.bin"/><Relationship Id="rId32" Type="http://schemas.openxmlformats.org/officeDocument/2006/relationships/image" Target="../media/image31.bin"/><Relationship Id="rId5" Type="http://schemas.openxmlformats.org/officeDocument/2006/relationships/image" Target="../media/image4.bin"/><Relationship Id="rId15" Type="http://schemas.openxmlformats.org/officeDocument/2006/relationships/image" Target="../media/image14.bin"/><Relationship Id="rId23" Type="http://schemas.openxmlformats.org/officeDocument/2006/relationships/image" Target="../media/image22.bin"/><Relationship Id="rId28" Type="http://schemas.openxmlformats.org/officeDocument/2006/relationships/image" Target="../media/image27.bin"/><Relationship Id="rId10" Type="http://schemas.openxmlformats.org/officeDocument/2006/relationships/image" Target="../media/image9.bin"/><Relationship Id="rId19" Type="http://schemas.openxmlformats.org/officeDocument/2006/relationships/image" Target="../media/image18.bin"/><Relationship Id="rId31" Type="http://schemas.openxmlformats.org/officeDocument/2006/relationships/image" Target="../media/image30.bin"/><Relationship Id="rId4" Type="http://schemas.openxmlformats.org/officeDocument/2006/relationships/image" Target="../media/image3.bin"/><Relationship Id="rId9" Type="http://schemas.openxmlformats.org/officeDocument/2006/relationships/image" Target="../media/image8.bin"/><Relationship Id="rId14" Type="http://schemas.openxmlformats.org/officeDocument/2006/relationships/image" Target="../media/image13.bin"/><Relationship Id="rId22" Type="http://schemas.openxmlformats.org/officeDocument/2006/relationships/image" Target="../media/image21.bin"/><Relationship Id="rId27" Type="http://schemas.openxmlformats.org/officeDocument/2006/relationships/image" Target="../media/image26.bin"/><Relationship Id="rId30" Type="http://schemas.openxmlformats.org/officeDocument/2006/relationships/image" Target="../media/image2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bin"/><Relationship Id="rId13" Type="http://schemas.openxmlformats.org/officeDocument/2006/relationships/image" Target="../media/image43.bin"/><Relationship Id="rId18" Type="http://schemas.openxmlformats.org/officeDocument/2006/relationships/image" Target="../media/image48.bin"/><Relationship Id="rId26" Type="http://schemas.openxmlformats.org/officeDocument/2006/relationships/image" Target="../media/image56.bin"/><Relationship Id="rId3" Type="http://schemas.openxmlformats.org/officeDocument/2006/relationships/image" Target="../media/image33.bin"/><Relationship Id="rId21" Type="http://schemas.openxmlformats.org/officeDocument/2006/relationships/image" Target="../media/image51.bin"/><Relationship Id="rId7" Type="http://schemas.openxmlformats.org/officeDocument/2006/relationships/image" Target="../media/image37.bin"/><Relationship Id="rId12" Type="http://schemas.openxmlformats.org/officeDocument/2006/relationships/image" Target="../media/image42.bin"/><Relationship Id="rId17" Type="http://schemas.openxmlformats.org/officeDocument/2006/relationships/image" Target="../media/image47.bin"/><Relationship Id="rId25" Type="http://schemas.openxmlformats.org/officeDocument/2006/relationships/image" Target="../media/image55.bin"/><Relationship Id="rId2" Type="http://schemas.openxmlformats.org/officeDocument/2006/relationships/image" Target="../media/image32.bin"/><Relationship Id="rId16" Type="http://schemas.openxmlformats.org/officeDocument/2006/relationships/image" Target="../media/image46.bin"/><Relationship Id="rId20" Type="http://schemas.openxmlformats.org/officeDocument/2006/relationships/image" Target="../media/image5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bin"/><Relationship Id="rId11" Type="http://schemas.openxmlformats.org/officeDocument/2006/relationships/image" Target="../media/image41.bin"/><Relationship Id="rId24" Type="http://schemas.openxmlformats.org/officeDocument/2006/relationships/image" Target="../media/image54.bin"/><Relationship Id="rId5" Type="http://schemas.openxmlformats.org/officeDocument/2006/relationships/image" Target="../media/image35.bin"/><Relationship Id="rId15" Type="http://schemas.openxmlformats.org/officeDocument/2006/relationships/image" Target="../media/image45.bin"/><Relationship Id="rId23" Type="http://schemas.openxmlformats.org/officeDocument/2006/relationships/image" Target="../media/image53.bin"/><Relationship Id="rId28" Type="http://schemas.openxmlformats.org/officeDocument/2006/relationships/image" Target="../media/image31.bin"/><Relationship Id="rId10" Type="http://schemas.openxmlformats.org/officeDocument/2006/relationships/image" Target="../media/image40.bin"/><Relationship Id="rId19" Type="http://schemas.openxmlformats.org/officeDocument/2006/relationships/image" Target="../media/image49.bin"/><Relationship Id="rId4" Type="http://schemas.openxmlformats.org/officeDocument/2006/relationships/image" Target="../media/image34.bin"/><Relationship Id="rId9" Type="http://schemas.openxmlformats.org/officeDocument/2006/relationships/image" Target="../media/image39.bin"/><Relationship Id="rId14" Type="http://schemas.openxmlformats.org/officeDocument/2006/relationships/image" Target="../media/image44.bin"/><Relationship Id="rId22" Type="http://schemas.openxmlformats.org/officeDocument/2006/relationships/image" Target="../media/image52.bin"/><Relationship Id="rId27" Type="http://schemas.openxmlformats.org/officeDocument/2006/relationships/image" Target="../media/image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image" Target="../media/image57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bin"/><Relationship Id="rId13" Type="http://schemas.openxmlformats.org/officeDocument/2006/relationships/image" Target="../media/image69.bin"/><Relationship Id="rId18" Type="http://schemas.openxmlformats.org/officeDocument/2006/relationships/image" Target="../media/image74.bin"/><Relationship Id="rId3" Type="http://schemas.openxmlformats.org/officeDocument/2006/relationships/image" Target="../media/image59.bin"/><Relationship Id="rId21" Type="http://schemas.openxmlformats.org/officeDocument/2006/relationships/image" Target="../media/image77.bin"/><Relationship Id="rId7" Type="http://schemas.openxmlformats.org/officeDocument/2006/relationships/image" Target="../media/image63.bin"/><Relationship Id="rId12" Type="http://schemas.openxmlformats.org/officeDocument/2006/relationships/image" Target="../media/image68.bin"/><Relationship Id="rId17" Type="http://schemas.openxmlformats.org/officeDocument/2006/relationships/image" Target="../media/image73.bin"/><Relationship Id="rId2" Type="http://schemas.openxmlformats.org/officeDocument/2006/relationships/image" Target="../media/image58.bin"/><Relationship Id="rId16" Type="http://schemas.openxmlformats.org/officeDocument/2006/relationships/image" Target="../media/image72.bin"/><Relationship Id="rId20" Type="http://schemas.openxmlformats.org/officeDocument/2006/relationships/image" Target="../media/image7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bin"/><Relationship Id="rId11" Type="http://schemas.openxmlformats.org/officeDocument/2006/relationships/image" Target="../media/image67.bin"/><Relationship Id="rId24" Type="http://schemas.openxmlformats.org/officeDocument/2006/relationships/image" Target="../media/image31.bin"/><Relationship Id="rId5" Type="http://schemas.openxmlformats.org/officeDocument/2006/relationships/image" Target="../media/image61.bin"/><Relationship Id="rId15" Type="http://schemas.openxmlformats.org/officeDocument/2006/relationships/image" Target="../media/image71.bin"/><Relationship Id="rId23" Type="http://schemas.openxmlformats.org/officeDocument/2006/relationships/image" Target="../media/image30.bin"/><Relationship Id="rId10" Type="http://schemas.openxmlformats.org/officeDocument/2006/relationships/image" Target="../media/image66.bin"/><Relationship Id="rId19" Type="http://schemas.openxmlformats.org/officeDocument/2006/relationships/image" Target="../media/image75.bin"/><Relationship Id="rId4" Type="http://schemas.openxmlformats.org/officeDocument/2006/relationships/image" Target="../media/image60.bin"/><Relationship Id="rId9" Type="http://schemas.openxmlformats.org/officeDocument/2006/relationships/image" Target="../media/image65.bin"/><Relationship Id="rId14" Type="http://schemas.openxmlformats.org/officeDocument/2006/relationships/image" Target="../media/image70.bin"/><Relationship Id="rId22" Type="http://schemas.openxmlformats.org/officeDocument/2006/relationships/image" Target="../media/image7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bin"/><Relationship Id="rId13" Type="http://schemas.openxmlformats.org/officeDocument/2006/relationships/image" Target="../media/image90.bin"/><Relationship Id="rId18" Type="http://schemas.openxmlformats.org/officeDocument/2006/relationships/image" Target="../media/image95.bin"/><Relationship Id="rId3" Type="http://schemas.openxmlformats.org/officeDocument/2006/relationships/image" Target="../media/image80.bin"/><Relationship Id="rId21" Type="http://schemas.openxmlformats.org/officeDocument/2006/relationships/image" Target="../media/image98.bin"/><Relationship Id="rId7" Type="http://schemas.openxmlformats.org/officeDocument/2006/relationships/image" Target="../media/image84.bin"/><Relationship Id="rId12" Type="http://schemas.openxmlformats.org/officeDocument/2006/relationships/image" Target="../media/image89.bin"/><Relationship Id="rId17" Type="http://schemas.openxmlformats.org/officeDocument/2006/relationships/image" Target="../media/image94.bin"/><Relationship Id="rId2" Type="http://schemas.openxmlformats.org/officeDocument/2006/relationships/image" Target="../media/image79.bin"/><Relationship Id="rId16" Type="http://schemas.openxmlformats.org/officeDocument/2006/relationships/image" Target="../media/image93.bin"/><Relationship Id="rId20" Type="http://schemas.openxmlformats.org/officeDocument/2006/relationships/image" Target="../media/image9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bin"/><Relationship Id="rId11" Type="http://schemas.openxmlformats.org/officeDocument/2006/relationships/image" Target="../media/image88.bin"/><Relationship Id="rId24" Type="http://schemas.openxmlformats.org/officeDocument/2006/relationships/image" Target="../media/image31.bin"/><Relationship Id="rId5" Type="http://schemas.openxmlformats.org/officeDocument/2006/relationships/image" Target="../media/image82.bin"/><Relationship Id="rId15" Type="http://schemas.openxmlformats.org/officeDocument/2006/relationships/image" Target="../media/image92.bin"/><Relationship Id="rId23" Type="http://schemas.openxmlformats.org/officeDocument/2006/relationships/image" Target="../media/image30.bin"/><Relationship Id="rId10" Type="http://schemas.openxmlformats.org/officeDocument/2006/relationships/image" Target="../media/image87.bin"/><Relationship Id="rId19" Type="http://schemas.openxmlformats.org/officeDocument/2006/relationships/image" Target="../media/image96.bin"/><Relationship Id="rId4" Type="http://schemas.openxmlformats.org/officeDocument/2006/relationships/image" Target="../media/image81.bin"/><Relationship Id="rId9" Type="http://schemas.openxmlformats.org/officeDocument/2006/relationships/image" Target="../media/image86.bin"/><Relationship Id="rId14" Type="http://schemas.openxmlformats.org/officeDocument/2006/relationships/image" Target="../media/image91.bin"/><Relationship Id="rId22" Type="http://schemas.openxmlformats.org/officeDocument/2006/relationships/image" Target="../media/image9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42A92-DE7B-38CC-12AD-3B5CBA4BD5D7}"/>
              </a:ext>
            </a:extLst>
          </p:cNvPr>
          <p:cNvSpPr txBox="1"/>
          <p:nvPr/>
        </p:nvSpPr>
        <p:spPr>
          <a:xfrm>
            <a:off x="1636901" y="1397675"/>
            <a:ext cx="58701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 year  old boy presenting with recurrent patella dislocations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Mother says it has been happening for a couple of years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 other history available.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 these immature trochlea bilaterally dysplastic?</a:t>
            </a:r>
          </a:p>
          <a:p>
            <a:r>
              <a:rPr lang="en-US" dirty="0">
                <a:solidFill>
                  <a:schemeClr val="bg1"/>
                </a:solidFill>
              </a:rPr>
              <a:t>The MPFL looks intact to 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9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194760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241277390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930688755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930782186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602620898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247843055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112716373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82187383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296215072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994059432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249416471" name="Rad2Sha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647964247" name="Rad2Sha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920505933" name="Rad2Sha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224852338" name="Rad2Sha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752396506" name="Rad2Sha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680849028" name="Rad2Sha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82468681" name="Rad2Sha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479597205" name="Rad2Sha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653920111" name="Rad2Sha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553469994" name="Rad2Sha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613753675" name="Rad2Sha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2026748529" name="Rad2Sha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2025169000" name="Rad2Sha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740112129" name="Rad2Sha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894079897" name="Rad2Sha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807898408" name="Rad2Share 2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600365047" name="Rad2Share 2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1934915903" name="Rad2Sha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2139264612" name="Rad2Share 2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" y="1300919"/>
            <a:ext cx="9144000" cy="4256161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304828652" name="Rad2ShareLabel 1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77006195" name="Rad2ShareLabel 2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62146469" name="Rad2ShareLabel 3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37122908" name="Rad2ShareLabel 4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570363" name="Rad2ShareLabel 5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37676992" name="Rad2ShareLabel 6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69987864" name="Rad2ShareLabel 7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02466962" name="Rad2ShareLabel 8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22949218" name="Rad2ShareLabel 9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34428876" name="Rad2ShareLabel 10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57025382" name="Rad2ShareLabel 11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24415968" name="Rad2ShareLabel 12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89880047" name="Rad2ShareLabel 13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36359886" name="Rad2ShareLabel 14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2990321" name="Rad2ShareLabel 15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15/29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2143724" name="Rad2ShareLabel 16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16/29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05541279" name="Rad2ShareLabel 17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17/29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83985776" name="Rad2ShareLabel 18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18/29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06156682" name="Rad2ShareLabel 19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19/29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26901170" name="Rad2ShareLabel 20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20/29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08120557" name="Rad2ShareLabel 21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21/29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3038613" name="Rad2ShareLabel 22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22/29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05130351" name="Rad2ShareLabel 23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23/29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59586001" name="Rad2ShareLabel 24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24/29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29778068" name="Rad2ShareLabel 25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25/29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68543297" name="Rad2ShareLabel 26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26/29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34929876" name="Rad2ShareLabel 27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27/29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63592036" name="Rad2ShareLabel 28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28/29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0576826" name="Rad2ShareLabel 29"/>
          <p:cNvSpPr txBox="1"/>
          <p:nvPr/>
        </p:nvSpPr>
        <p:spPr>
          <a:xfrm>
            <a:off x="3066" y="534774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29/29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7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2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68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0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8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6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7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71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8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7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8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4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8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21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9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4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0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2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9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2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6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1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50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88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1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8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5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88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39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9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5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84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9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54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5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8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54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92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8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0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1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90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7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1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1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3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11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8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3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0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7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8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8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7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36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2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91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9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92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2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59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861753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985594779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239176448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568417167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2097338558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2120514572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945572134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580556805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24399587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099830883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521229305" name="Rad2Sha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429647209" name="Rad2Sha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560909902" name="Rad2Sha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276196720" name="Rad2Sha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567935297" name="Rad2Sha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143068032" name="Rad2Sha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408254549" name="Rad2Sha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241378690" name="Rad2Sha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454170502" name="Rad2Sha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638981613" name="Rad2Sha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851207797" name="Rad2Sha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943704831" name="Rad2Sha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963366713" name="Rad2Sha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051936812" name="Rad2Sha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151880440" name="Rad2Sha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390"/>
            <a:ext cx="9144000" cy="4547219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457012312" name="Rad2ShareLabel 1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16054288" name="Rad2ShareLabel 2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12583157" name="Rad2ShareLabel 3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11254889" name="Rad2ShareLabel 4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66919121" name="Rad2ShareLabel 5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12426345" name="Rad2ShareLabel 6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1773369" name="Rad2ShareLabel 7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64339763" name="Rad2ShareLabel 8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55541813" name="Rad2ShareLabel 9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5332173" name="Rad2ShareLabel 10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06846176" name="Rad2ShareLabel 11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86158442" name="Rad2ShareLabel 12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34926995" name="Rad2ShareLabel 13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36897855" name="Rad2ShareLabel 14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46996442" name="Rad2ShareLabel 15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15/25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49400932" name="Rad2ShareLabel 16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16/25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71122405" name="Rad2ShareLabel 17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17/25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30320232" name="Rad2ShareLabel 18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18/25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23621903" name="Rad2ShareLabel 19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19/25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48582434" name="Rad2ShareLabel 20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20/25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52678668" name="Rad2ShareLabel 21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21/25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26452420" name="Rad2ShareLabel 22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22/25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17224659" name="Rad2ShareLabel 23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23/25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29688116" name="Rad2ShareLabel 24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24/25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6021152" name="Rad2ShareLabel 25"/>
          <p:cNvSpPr txBox="1"/>
          <p:nvPr/>
        </p:nvSpPr>
        <p:spPr>
          <a:xfrm>
            <a:off x="0" y="5493277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25/25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59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0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8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0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41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8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3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91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1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4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91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57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7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4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5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3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7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9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54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3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3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54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84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3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1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84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0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1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9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3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99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06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0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99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25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12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0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7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12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17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6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58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6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0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6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58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5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6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5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3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8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2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7638469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566"/>
            <a:ext cx="9144000" cy="4925458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260348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767284907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799880607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696010172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49626791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203473153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604729692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996110567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462582944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048338266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77089955" name="Rad2Sha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930438878" name="Rad2Sha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341015266" name="Rad2Sha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760448894" name="Rad2Sha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93925024" name="Rad2Sha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2111449802" name="Rad2Sha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148064803" name="Rad2Sha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58062916" name="Rad2Sha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187127120" name="Rad2Sha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137940636" name="Rad2Sha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1425263883" name="Rad2Sha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8125"/>
            <a:ext cx="6829425" cy="6391275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1707395635" name="Rad2ShareLabel 1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29343141" name="Rad2ShareLabel 2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46257445" name="Rad2ShareLabel 3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70037354" name="Rad2ShareLabel 4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44797552" name="Rad2ShareLabel 5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93400988" name="Rad2ShareLabel 6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3703866" name="Rad2ShareLabel 7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20340397" name="Rad2ShareLabel 8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829203" name="Rad2ShareLabel 9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88380698" name="Rad2ShareLabel 10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02519215" name="Rad2ShareLabel 11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17407390" name="Rad2ShareLabel 12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55001642" name="Rad2ShareLabel 13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47575600" name="Rad2ShareLabel 14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52432714" name="Rad2ShareLabel 15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15/21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87055868" name="Rad2ShareLabel 16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16/21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83892179" name="Rad2ShareLabel 17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17/21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57423852" name="Rad2ShareLabel 18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18/21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92863740" name="Rad2ShareLabel 19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19/21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18561918" name="Rad2ShareLabel 20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20/21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75458862" name="Rad2ShareLabel 21"/>
          <p:cNvSpPr txBox="1"/>
          <p:nvPr/>
        </p:nvSpPr>
        <p:spPr>
          <a:xfrm>
            <a:off x="1162050" y="6420068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21/21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28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3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8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01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2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79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7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40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79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40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11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58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8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3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40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1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0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40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4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0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43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44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05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43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6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8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05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6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2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8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12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86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2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4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6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86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2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5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6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ad2Share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6452042" name="Rad2Sha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280320768" name="Rad2Sha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718680711" name="Rad2Sha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362222442" name="Rad2Sha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756449801" name="Rad2Sha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2097811669" name="Rad2Sha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130646557" name="Rad2Sha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884957249" name="Rad2Sha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445286619" name="Rad2Sha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805482676" name="Rad2Sha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2102002837" name="Rad2Sha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918970245" name="Rad2Sha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20918434" name="Rad2Sha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640216611" name="Rad2Sha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670292236" name="Rad2Sha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847268347" name="Rad2Sha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838825219" name="Rad2Sha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755970873" name="Rad2Sha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12422750" name="Rad2Sha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296651871" name="Rad2Sha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241016082" name="Rad2Sha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14525"/>
            <a:ext cx="9144000" cy="6828950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0" y="0"/>
            <a:ext cx="247650" cy="247650"/>
          </a:xfrm>
          <a:prstGeom prst="rect">
            <a:avLst/>
          </a:prstGeom>
        </p:spPr>
      </p:pic>
      <p:pic>
        <p:nvPicPr>
          <p:cNvPr id="3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0"/>
            <a:ext cx="247650" cy="247650"/>
          </a:xfrm>
          <a:prstGeom prst="rect">
            <a:avLst/>
          </a:prstGeom>
        </p:spPr>
      </p:pic>
      <p:sp>
        <p:nvSpPr>
          <p:cNvPr id="1856042420" name="Rad2ShareLabel 1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46621524" name="Rad2ShareLabel 2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60086251" name="Rad2ShareLabel 3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0322048" name="Rad2ShareLabel 4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978334366" name="Rad2ShareLabel 5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66701579" name="Rad2ShareLabel 6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6/21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79068934" name="Rad2ShareLabel 7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7/21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72239547" name="Rad2ShareLabel 8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8/21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47102704" name="Rad2ShareLabel 9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9/21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45640044" name="Rad2ShareLabel 10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16468923" name="Rad2ShareLabel 11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11/21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12409202" name="Rad2ShareLabel 12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12/21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51505892" name="Rad2ShareLabel 13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13/21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66972354" name="Rad2ShareLabel 14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14/21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59747412" name="Rad2ShareLabel 15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15/21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37098080" name="Rad2ShareLabel 16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16/21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14244881" name="Rad2ShareLabel 17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17/21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47501177" name="Rad2ShareLabel 18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18/21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43433741" name="Rad2ShareLabel 19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19/21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00359638" name="Rad2ShareLabel 20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20/21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45919533" name="Rad2ShareLabel 21"/>
          <p:cNvSpPr txBox="1"/>
          <p:nvPr/>
        </p:nvSpPr>
        <p:spPr>
          <a:xfrm>
            <a:off x="4469" y="6634143"/>
            <a:ext cx="759133" cy="20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21/21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2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68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8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8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4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3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8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70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3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4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06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70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23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06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8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0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23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4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0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00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46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97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0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46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0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1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97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97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6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9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4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82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24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9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7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24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0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65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35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35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134</Words>
  <Application>Microsoft Office PowerPoint</Application>
  <PresentationFormat>On-screen Show (4:3)</PresentationFormat>
  <Paragraphs>104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Lars Bosboom</dc:creator>
  <cp:lastModifiedBy>Colin  Turner</cp:lastModifiedBy>
  <cp:revision>29</cp:revision>
  <dcterms:created xsi:type="dcterms:W3CDTF">2016-01-15T21:59:29Z</dcterms:created>
  <dcterms:modified xsi:type="dcterms:W3CDTF">2023-06-15T06:48:16Z</dcterms:modified>
</cp:coreProperties>
</file>