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1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8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9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9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1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8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570C3-CD61-4DE6-8A99-8A34F5EB0386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62F0-2886-41BC-B21A-A9B0A563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63" y="278873"/>
            <a:ext cx="4241673" cy="65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G_5838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4248" y="365125"/>
            <a:ext cx="9309410" cy="5236425"/>
          </a:xfrm>
        </p:spPr>
      </p:pic>
      <p:sp>
        <p:nvSpPr>
          <p:cNvPr id="7" name="TextBox 6"/>
          <p:cNvSpPr txBox="1"/>
          <p:nvPr/>
        </p:nvSpPr>
        <p:spPr>
          <a:xfrm>
            <a:off x="572494" y="6287778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Cine of forearm. Proximal to distal.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47"/>
            <a:ext cx="10358321" cy="6835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374" y="5804452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Level of </a:t>
            </a:r>
            <a:r>
              <a:rPr lang="en-US" smtClean="0">
                <a:solidFill>
                  <a:srgbClr val="FFFF00"/>
                </a:solidFill>
              </a:rPr>
              <a:t>mid-distal forearm about volar scar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89443" y="2445026"/>
            <a:ext cx="0" cy="5466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565694" y="2029287"/>
            <a:ext cx="579689" cy="9996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683261" y="431074"/>
            <a:ext cx="906259" cy="1918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20817" y="3080376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Median Nerve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4647" y="1957714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Persistent median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5383" y="57582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Palmaris longus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45513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061980" y="2157644"/>
            <a:ext cx="0" cy="5466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5238160" y="1592725"/>
            <a:ext cx="579689" cy="9996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683261" y="409107"/>
            <a:ext cx="906259" cy="1918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93354" y="2792994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Median Nerve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8004" y="1692685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Persistent median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6390" y="47066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Palmaris longus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88103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448026" y="2157643"/>
            <a:ext cx="0" cy="5466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253569" y="1414315"/>
            <a:ext cx="579689" cy="9996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211861" y="306485"/>
            <a:ext cx="906259" cy="1918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9400" y="2792993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Median Nerve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3413" y="1514275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Persistent median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8629" y="0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Palmaris longus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24559" cy="595475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5633499" y="2879428"/>
            <a:ext cx="0" cy="5466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4417302" y="3035705"/>
            <a:ext cx="131092" cy="117447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145084" y="2841062"/>
            <a:ext cx="102136" cy="10080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511" y="3966716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Radial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496" y="5954751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Level of pisiform at wrist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4068" y="4268970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Persistent median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398" y="3426080"/>
            <a:ext cx="79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Median nerve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58840" cy="58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48</Words>
  <Application>Microsoft Macintosh PowerPoint</Application>
  <PresentationFormat>Widescreen</PresentationFormat>
  <Paragraphs>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Sanford Health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Erie,Andrew</dc:creator>
  <cp:lastModifiedBy>Drew Erie</cp:lastModifiedBy>
  <cp:revision>12</cp:revision>
  <dcterms:created xsi:type="dcterms:W3CDTF">2023-04-15T16:49:36Z</dcterms:created>
  <dcterms:modified xsi:type="dcterms:W3CDTF">2023-04-15T20:04:45Z</dcterms:modified>
</cp:coreProperties>
</file>