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3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1FE84-82B9-3538-A2D3-B4D00A0C6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9ED6D-F5B6-6253-319D-7A25259D7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FC175-AD53-43DC-5DBD-B3C7B8F5C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AA8A-28D7-4293-8EA8-7DB23BB1CB66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93008-47C4-DDC8-854B-4ED8FB09C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D3805-263B-1BFD-C409-A85B627FB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5BB1-283B-4702-B110-DE10EEED17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711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913FF-EAC5-B0B5-EABD-6F187EEEA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FAFA4F-4FE9-3DD4-2E5E-8DDF21C87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CB131-12C3-6E67-42EC-E62486B2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AA8A-28D7-4293-8EA8-7DB23BB1CB66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663C-25F5-5BA1-30D9-27EFCAD95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13F3C-8D6A-4801-18B0-F48E232C2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5BB1-283B-4702-B110-DE10EEED17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390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0E828B-4651-D402-40A1-AB45855C97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94EDE8-FE5D-F8E8-F704-7ADEBBFA8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24D5E-1BA1-FC7E-CC56-12F970CE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AA8A-28D7-4293-8EA8-7DB23BB1CB66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34A31-0D29-921D-77BE-6A83725E2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578A8-CE8D-C822-795F-8C0A96C3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5BB1-283B-4702-B110-DE10EEED17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926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AF281-24C2-EAC7-A352-F8436071E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07472-1460-D4AA-D9FA-621CCA8B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22BF1-BBFE-D8C3-C4C3-A971752A7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AA8A-28D7-4293-8EA8-7DB23BB1CB66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2DADE-6542-9CEF-8E6D-7D2514BC3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5EA98-BFAD-0CB8-FC96-4D090D84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5BB1-283B-4702-B110-DE10EEED17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961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14CA1-63BE-21ED-CC7E-BFBD468D1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39368-DA68-FFD4-E6BF-D7877FA27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7DA3F-8876-72DD-DE5E-74C89968F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AA8A-28D7-4293-8EA8-7DB23BB1CB66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22C7C-1215-8B13-DD8C-B28DEE91E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2EE73-CEAF-32A8-3052-5032E0E4F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5BB1-283B-4702-B110-DE10EEED17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007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4FD9A-9D05-F931-A4F9-3CA784267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BE6FE-E32C-042F-6984-7DBD69AA6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F4E2A-56B4-0B54-8115-7A1A6069C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B9E76-CC09-A87A-4CC5-F58C66E6C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AA8A-28D7-4293-8EA8-7DB23BB1CB66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26D51-0458-749C-1D05-BDF1C1168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FE821-DC56-AB29-928B-43AB5482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5BB1-283B-4702-B110-DE10EEED17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37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2718F-22EE-5F0A-0C52-359FDA654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16965-6F14-8994-5F90-49C3BF3F8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C4BCA-DD29-8030-CDA9-04056EDD2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58B86D-5617-6617-89E6-F20CE2AD4A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150B9D-5C7B-2510-5FF8-F07FD1C78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7285A4-F811-787A-3DD7-8A7D5754A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AA8A-28D7-4293-8EA8-7DB23BB1CB66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181842-1E94-F07E-2FC1-7532DBB29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0BFAC4-C8AB-7E2B-87A7-B16E25CA5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5BB1-283B-4702-B110-DE10EEED17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244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89FC9-E302-0017-61A9-6E5CAB890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4B207-CABC-F35B-0E00-08104ED95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AA8A-28D7-4293-8EA8-7DB23BB1CB66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E31BB2-42A2-D16A-B82F-4F4204E45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DE968C-5F1C-C8EE-F858-258633AF2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5BB1-283B-4702-B110-DE10EEED17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562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10970D-2CE6-BC3D-88C6-2E2B64199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AA8A-28D7-4293-8EA8-7DB23BB1CB66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C691A8-A3AD-3D29-792E-934738194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A42AE-29ED-B3BF-1F69-BE4EEB62A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5BB1-283B-4702-B110-DE10EEED17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382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225D6-02EB-A02C-0196-45BECFA6F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FBF25-4B73-C8B3-63D1-C32C2BC3C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25E00E-2398-FEE7-4F82-611FBFBB9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FE85D2-BF22-7C2A-5780-0740EC146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AA8A-28D7-4293-8EA8-7DB23BB1CB66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7FABC-68A3-DB79-8315-065E72BBA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FB287-4E18-B1E5-6154-2F08D3E9E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5BB1-283B-4702-B110-DE10EEED17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792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F4CEB-B428-1588-BFE0-84862D6AE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48299B-DF5C-0D9E-E926-2BA0E89F7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8A08C4-C32F-5B95-6368-B866ED3BA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508DF-F176-0E46-9C98-3E3CD5DD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AA8A-28D7-4293-8EA8-7DB23BB1CB66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5C8EF-B8BB-1A9A-49B9-4D647C3C2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1CB6A-4809-2469-9853-E879216A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5BB1-283B-4702-B110-DE10EEED17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974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625AEC-67E8-27FA-BCF5-FFA861B4F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D5A7E-C902-5506-43A6-F15A9C3EB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A1B67-14C5-2D5F-1AA7-E38F30560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8AA8A-28D7-4293-8EA8-7DB23BB1CB66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961CD-8E87-579E-88F7-FB34CC5B2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1B504-F04D-AA74-2B03-150E2A7D4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15BB1-283B-4702-B110-DE10EEED17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607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15E9D-FC64-E9CE-04D0-FAC16DDE9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2273" y="477982"/>
            <a:ext cx="9144000" cy="1122218"/>
          </a:xfrm>
        </p:spPr>
        <p:txBody>
          <a:bodyPr/>
          <a:lstStyle/>
          <a:p>
            <a:r>
              <a:rPr lang="en-AU" dirty="0"/>
              <a:t>? Bipartite scaphoid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E6E3B-4156-A951-EAF8-3B4B87ABA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734" y="1798820"/>
            <a:ext cx="11092721" cy="4751881"/>
          </a:xfrm>
        </p:spPr>
        <p:txBody>
          <a:bodyPr/>
          <a:lstStyle/>
          <a:p>
            <a:pPr algn="l"/>
            <a:r>
              <a:rPr lang="en-AU" dirty="0"/>
              <a:t>Fall from bicycle. No acute fracture but abnormal scaphoid .</a:t>
            </a:r>
          </a:p>
          <a:p>
            <a:pPr algn="l"/>
            <a:r>
              <a:rPr lang="en-AU" dirty="0"/>
              <a:t>I thought non union of a previous scaphoid fracture.</a:t>
            </a:r>
          </a:p>
          <a:p>
            <a:pPr algn="l"/>
            <a:r>
              <a:rPr lang="en-AU" dirty="0"/>
              <a:t>Intern called it a bipartite patella  (he looked it up on </a:t>
            </a:r>
            <a:r>
              <a:rPr lang="en-AU" dirty="0" err="1"/>
              <a:t>Radiopaedia</a:t>
            </a:r>
            <a:r>
              <a:rPr lang="en-AU" dirty="0"/>
              <a:t>) which I initially scoffed at but on reflection could he be right? ( I’d hate to tell him)</a:t>
            </a:r>
          </a:p>
          <a:p>
            <a:pPr algn="l"/>
            <a:r>
              <a:rPr lang="en-AU" dirty="0"/>
              <a:t>Does it actually exist or is it post traumatic .</a:t>
            </a:r>
          </a:p>
          <a:p>
            <a:pPr algn="l"/>
            <a:r>
              <a:rPr lang="en-AU" dirty="0"/>
              <a:t>Against it being a standard non union is :</a:t>
            </a:r>
          </a:p>
          <a:p>
            <a:pPr algn="l"/>
            <a:r>
              <a:rPr lang="en-AU" dirty="0"/>
              <a:t>1. Joint space between congruent, very narrow with well defined cortices .</a:t>
            </a:r>
          </a:p>
          <a:p>
            <a:pPr algn="l"/>
            <a:r>
              <a:rPr lang="en-AU" dirty="0"/>
              <a:t>2. No AVN.</a:t>
            </a:r>
          </a:p>
          <a:p>
            <a:pPr algn="l"/>
            <a:r>
              <a:rPr lang="en-AU" dirty="0"/>
              <a:t>3. No SNAC wrist</a:t>
            </a:r>
          </a:p>
          <a:p>
            <a:pPr algn="l"/>
            <a:r>
              <a:rPr lang="en-AU" dirty="0"/>
              <a:t>If it’s real I’ve never seen one in 40 years of radiology (or at least recognised one!!)</a:t>
            </a:r>
          </a:p>
        </p:txBody>
      </p:sp>
    </p:spTree>
    <p:extLst>
      <p:ext uri="{BB962C8B-B14F-4D97-AF65-F5344CB8AC3E}">
        <p14:creationId xmlns:p14="http://schemas.microsoft.com/office/powerpoint/2010/main" val="50775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15E9D-FC64-E9CE-04D0-FAC16DDE95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E6E3B-4156-A951-EAF8-3B4B87ABAF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C362D9-293C-FD0E-BDE1-78D114D980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63" t="33922" r="16764" b="26274"/>
          <a:stretch/>
        </p:blipFill>
        <p:spPr>
          <a:xfrm>
            <a:off x="306032" y="335938"/>
            <a:ext cx="5789968" cy="61861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8DC407-359F-173A-E76D-A2D1BA8132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66" t="36074" r="12922" b="31573"/>
          <a:stretch/>
        </p:blipFill>
        <p:spPr>
          <a:xfrm>
            <a:off x="6096000" y="335938"/>
            <a:ext cx="6036155" cy="618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78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120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? Bipartite scaphoid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? Bipartite scaphoid</dc:title>
  <dc:creator>RHH Dept of Medical Imaging</dc:creator>
  <cp:lastModifiedBy>RHH Dept of Medical Imaging</cp:lastModifiedBy>
  <cp:revision>1</cp:revision>
  <dcterms:created xsi:type="dcterms:W3CDTF">2023-03-31T04:34:58Z</dcterms:created>
  <dcterms:modified xsi:type="dcterms:W3CDTF">2023-03-31T04:53:36Z</dcterms:modified>
</cp:coreProperties>
</file>