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24"/>
  </p:normalViewPr>
  <p:slideViewPr>
    <p:cSldViewPr>
      <p:cViewPr varScale="1">
        <p:scale>
          <a:sx n="40" d="100"/>
          <a:sy n="40" d="100"/>
        </p:scale>
        <p:origin x="216" y="1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AE688-9F3A-4892-AF15-0C7FC320BFEE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3590-929B-49E8-892E-6BC0E7AE6F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C343-8A72-4667-9C78-EC75F2FCA8E3}" type="datetimeFigureOut">
              <a:rPr lang="sv-SE" smtClean="0"/>
              <a:pPr/>
              <a:t>2023-03-22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MRI 3 years ago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Osteitis </a:t>
            </a:r>
            <a:r>
              <a:rPr lang="en-US" dirty="0" smtClean="0">
                <a:solidFill>
                  <a:srgbClr val="FFFF00"/>
                </a:solidFill>
              </a:rPr>
              <a:t>pubis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mass then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Post gad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3648" y="0"/>
            <a:ext cx="6408712" cy="6858000"/>
            <a:chOff x="1403648" y="0"/>
            <a:chExt cx="6408712" cy="6858000"/>
          </a:xfrm>
        </p:grpSpPr>
        <p:pic>
          <p:nvPicPr>
            <p:cNvPr id="4" name="[Image name]" descr="[Image description]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9312" y="0"/>
              <a:ext cx="6145376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03648" y="1196752"/>
              <a:ext cx="6408712" cy="64807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592" y="0"/>
            <a:ext cx="7200800" cy="6858000"/>
            <a:chOff x="899592" y="0"/>
            <a:chExt cx="7200800" cy="6858000"/>
          </a:xfrm>
        </p:grpSpPr>
        <p:pic>
          <p:nvPicPr>
            <p:cNvPr id="4" name="[Image name]" descr="[Image description]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9312" y="0"/>
              <a:ext cx="6145376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99592" y="980728"/>
              <a:ext cx="7200800" cy="936104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T1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12" y="0"/>
            <a:ext cx="6145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Macintosh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Drew Erie</cp:lastModifiedBy>
  <cp:revision>6</cp:revision>
  <dcterms:created xsi:type="dcterms:W3CDTF">2012-12-24T15:00:20Z</dcterms:created>
  <dcterms:modified xsi:type="dcterms:W3CDTF">2023-03-23T03:04:39Z</dcterms:modified>
</cp:coreProperties>
</file>