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3" r:id="rId5"/>
    <p:sldId id="267" r:id="rId6"/>
    <p:sldId id="270" r:id="rId7"/>
    <p:sldId id="271" r:id="rId8"/>
    <p:sldId id="274" r:id="rId9"/>
    <p:sldId id="278" r:id="rId10"/>
    <p:sldId id="279" r:id="rId11"/>
    <p:sldId id="280" r:id="rId12"/>
    <p:sldId id="281" r:id="rId13"/>
    <p:sldId id="282" r:id="rId14"/>
    <p:sldId id="289" r:id="rId15"/>
    <p:sldId id="292" r:id="rId16"/>
    <p:sldId id="295" r:id="rId17"/>
    <p:sldId id="298" r:id="rId18"/>
    <p:sldId id="301" r:id="rId19"/>
    <p:sldId id="303" r:id="rId20"/>
    <p:sldId id="304" r:id="rId21"/>
    <p:sldId id="306" r:id="rId22"/>
    <p:sldId id="308" r:id="rId23"/>
    <p:sldId id="309" r:id="rId24"/>
    <p:sldId id="311" r:id="rId25"/>
    <p:sldId id="312" r:id="rId26"/>
    <p:sldId id="314" r:id="rId27"/>
    <p:sldId id="315" r:id="rId28"/>
    <p:sldId id="317" r:id="rId29"/>
    <p:sldId id="318" r:id="rId30"/>
    <p:sldId id="320" r:id="rId31"/>
    <p:sldId id="321" r:id="rId32"/>
    <p:sldId id="323" r:id="rId33"/>
    <p:sldId id="325" r:id="rId34"/>
    <p:sldId id="326" r:id="rId35"/>
    <p:sldId id="328" r:id="rId36"/>
    <p:sldId id="341" r:id="rId3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/>
    <p:restoredTop sz="94624"/>
  </p:normalViewPr>
  <p:slideViewPr>
    <p:cSldViewPr>
      <p:cViewPr varScale="1">
        <p:scale>
          <a:sx n="40" d="100"/>
          <a:sy n="40" d="100"/>
        </p:scale>
        <p:origin x="216" y="16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AE688-9F3A-4892-AF15-0C7FC320BFEE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3590-929B-49E8-892E-6BC0E7AE6F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C343-8A72-4667-9C78-EC75F2FCA8E3}" type="datetimeFigureOut">
              <a:rPr lang="sv-SE" smtClean="0"/>
              <a:pPr/>
              <a:t>2023-03-07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088" y="260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more </a:t>
            </a:r>
            <a:r>
              <a:rPr lang="en-US" smtClean="0">
                <a:solidFill>
                  <a:srgbClr val="FF0000"/>
                </a:solidFill>
              </a:rPr>
              <a:t>posterior slice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30" y="0"/>
            <a:ext cx="65617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Macintosh PowerPoint</Application>
  <PresentationFormat>On-screen Show (4:3)</PresentationFormat>
  <Paragraphs>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Drew Erie</cp:lastModifiedBy>
  <cp:revision>7</cp:revision>
  <dcterms:created xsi:type="dcterms:W3CDTF">2012-12-24T15:00:20Z</dcterms:created>
  <dcterms:modified xsi:type="dcterms:W3CDTF">2023-03-07T23:49:42Z</dcterms:modified>
</cp:coreProperties>
</file>