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2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2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5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1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1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8115-03DD-4576-9EC0-73C426BA18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F31B-23F8-4DEA-BDFC-E3BF34A2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2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2688D-4840-4198-9368-3DBB17B2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A53365-152C-493C-B63C-748BA478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295465" cy="6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EE790-8AE1-4280-AD79-1AED4D7E3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7" y="634793"/>
            <a:ext cx="5837378" cy="5920993"/>
          </a:xfrm>
        </p:spPr>
      </p:pic>
    </p:spTree>
    <p:extLst>
      <p:ext uri="{BB962C8B-B14F-4D97-AF65-F5344CB8AC3E}">
        <p14:creationId xmlns:p14="http://schemas.microsoft.com/office/powerpoint/2010/main" val="99514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WIN10-PRO</dc:creator>
  <cp:lastModifiedBy>WIN10-PRO</cp:lastModifiedBy>
  <cp:revision>1</cp:revision>
  <dcterms:created xsi:type="dcterms:W3CDTF">2023-03-13T18:38:30Z</dcterms:created>
  <dcterms:modified xsi:type="dcterms:W3CDTF">2023-03-13T18:42:21Z</dcterms:modified>
</cp:coreProperties>
</file>