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BF090-0990-47E8-BE8A-71A10895D344}" v="23" dt="2023-03-29T21:15:01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6C33BDE-0F10-33CA-ACAC-3A5F7C7C5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014" y="4742"/>
            <a:ext cx="6601997" cy="6785779"/>
          </a:xfrm>
        </p:spPr>
      </p:pic>
    </p:spTree>
    <p:extLst>
      <p:ext uri="{BB962C8B-B14F-4D97-AF65-F5344CB8AC3E}">
        <p14:creationId xmlns:p14="http://schemas.microsoft.com/office/powerpoint/2010/main" val="337683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7DF6664-9BD5-2F81-6BB7-741C8B2BA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302" y="64118"/>
            <a:ext cx="6369290" cy="6726402"/>
          </a:xfrm>
        </p:spPr>
      </p:pic>
    </p:spTree>
    <p:extLst>
      <p:ext uri="{BB962C8B-B14F-4D97-AF65-F5344CB8AC3E}">
        <p14:creationId xmlns:p14="http://schemas.microsoft.com/office/powerpoint/2010/main" val="410640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indoor, x-ray film, dark, calla lily&#10;&#10;Description automatically generated">
            <a:extLst>
              <a:ext uri="{FF2B5EF4-FFF2-40B4-BE49-F238E27FC236}">
                <a16:creationId xmlns:a16="http://schemas.microsoft.com/office/drawing/2014/main" id="{9D24B87B-2E60-C6AC-D30A-D807B8392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203" y="1310358"/>
            <a:ext cx="10191750" cy="3739119"/>
          </a:xfrm>
        </p:spPr>
      </p:pic>
    </p:spTree>
    <p:extLst>
      <p:ext uri="{BB962C8B-B14F-4D97-AF65-F5344CB8AC3E}">
        <p14:creationId xmlns:p14="http://schemas.microsoft.com/office/powerpoint/2010/main" val="680442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</cp:revision>
  <dcterms:created xsi:type="dcterms:W3CDTF">2023-03-29T21:09:57Z</dcterms:created>
  <dcterms:modified xsi:type="dcterms:W3CDTF">2023-03-29T21:15:17Z</dcterms:modified>
</cp:coreProperties>
</file>