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9EB72-91B8-4BB1-8F35-73114D41E459}" v="41" dt="2023-03-08T19:52:40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slide" Target="slides/slide2.xml" Id="rId3" /><Relationship Type="http://schemas.openxmlformats.org/officeDocument/2006/relationships/presProps" Target="presProps.xml" Id="rId7" /><Relationship Type="http://schemas.microsoft.com/office/2015/10/relationships/revisionInfo" Target="revisionInfo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4.xml" Id="rId5" /><Relationship Type="http://schemas.openxmlformats.org/officeDocument/2006/relationships/tableStyles" Target="tableStyles.xml" Id="rId10" /><Relationship Type="http://schemas.openxmlformats.org/officeDocument/2006/relationships/slide" Target="slides/slide3.xml" Id="rId4" /><Relationship Type="http://schemas.openxmlformats.org/officeDocument/2006/relationships/theme" Target="theme/theme1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indoor, x-ray film, black, white&#10;&#10;Description automatically generated">
            <a:extLst>
              <a:ext uri="{FF2B5EF4-FFF2-40B4-BE49-F238E27FC236}">
                <a16:creationId xmlns:a16="http://schemas.microsoft.com/office/drawing/2014/main" id="{EA516C08-6297-07E9-214F-F158CA8DB3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8740"/>
            <a:ext cx="5181600" cy="4345109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2DFE1A6-DB5D-7514-3D9E-85AD1946B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4672" y="1825625"/>
            <a:ext cx="3016655" cy="4351338"/>
          </a:xfrm>
        </p:spPr>
      </p:pic>
    </p:spTree>
    <p:extLst>
      <p:ext uri="{BB962C8B-B14F-4D97-AF65-F5344CB8AC3E}">
        <p14:creationId xmlns:p14="http://schemas.microsoft.com/office/powerpoint/2010/main" val="35814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EA516C08-6297-07E9-214F-F158CA8DB3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6504" y="850370"/>
            <a:ext cx="3729733" cy="4693182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2DFE1A6-DB5D-7514-3D9E-85AD1946B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93784" y="853808"/>
            <a:ext cx="3731617" cy="4695713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315BE61-E725-F9B8-B9BF-52FFB959C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141" y="855060"/>
            <a:ext cx="3881496" cy="4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9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A516C08-6297-07E9-214F-F158CA8DB3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9971" y="803334"/>
            <a:ext cx="3956500" cy="5154144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2DFE1A6-DB5D-7514-3D9E-85AD1946B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821" y="879897"/>
            <a:ext cx="4098506" cy="5010423"/>
          </a:xfrm>
        </p:spPr>
      </p:pic>
    </p:spTree>
    <p:extLst>
      <p:ext uri="{BB962C8B-B14F-4D97-AF65-F5344CB8AC3E}">
        <p14:creationId xmlns:p14="http://schemas.microsoft.com/office/powerpoint/2010/main" val="386289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close&#10;&#10;Description automatically generated">
            <a:extLst>
              <a:ext uri="{FF2B5EF4-FFF2-40B4-BE49-F238E27FC236}">
                <a16:creationId xmlns:a16="http://schemas.microsoft.com/office/drawing/2014/main" id="{EA516C08-6297-07E9-214F-F158CA8DB3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1935" y="803334"/>
            <a:ext cx="3872572" cy="5154144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2DFE1A6-DB5D-7514-3D9E-85AD1946B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8955" y="879897"/>
            <a:ext cx="3866237" cy="5010423"/>
          </a:xfrm>
        </p:spPr>
      </p:pic>
    </p:spTree>
    <p:extLst>
      <p:ext uri="{BB962C8B-B14F-4D97-AF65-F5344CB8AC3E}">
        <p14:creationId xmlns:p14="http://schemas.microsoft.com/office/powerpoint/2010/main" val="151141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A516C08-6297-07E9-214F-F158CA8DB3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1935" y="1674406"/>
            <a:ext cx="3872572" cy="3411999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2DFE1A6-DB5D-7514-3D9E-85AD1946B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8955" y="1484209"/>
            <a:ext cx="3866237" cy="3801799"/>
          </a:xfrm>
        </p:spPr>
      </p:pic>
    </p:spTree>
    <p:extLst>
      <p:ext uri="{BB962C8B-B14F-4D97-AF65-F5344CB8AC3E}">
        <p14:creationId xmlns:p14="http://schemas.microsoft.com/office/powerpoint/2010/main" val="116886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28</cp:revision>
  <dcterms:created xsi:type="dcterms:W3CDTF">2023-03-08T19:48:37Z</dcterms:created>
  <dcterms:modified xsi:type="dcterms:W3CDTF">2023-03-08T19:52:44Z</dcterms:modified>
</cp:coreProperties>
</file>