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0" r:id="rId6"/>
    <p:sldId id="263" r:id="rId7"/>
    <p:sldId id="259" r:id="rId8"/>
    <p:sldId id="264" r:id="rId9"/>
    <p:sldId id="262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17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3DED0-83C9-D6FC-5ADF-5AF76C42E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48293A-39AE-05A0-9E6A-87B0B0297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132E9-8AC3-9E05-8463-0ECA56608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371D-ED32-4ABE-9212-AC2DBAD8EEB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7BFD5-1363-8F19-B2F6-021B53470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3B943-21B1-6C4C-3BC5-F85BF83A2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FBFE-385A-4BF2-A683-D44BA99BC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3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21C9-0D2E-BB7D-50EC-CF921A07F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6DD7E-E741-90C8-85A6-9838B9848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39D7A-D5EE-54D3-2B73-F1D4C4DB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371D-ED32-4ABE-9212-AC2DBAD8EEB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E5D84-4E47-BFBE-6200-6FEA1460B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B4DE5-C096-5E76-6118-BE788B5C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FBFE-385A-4BF2-A683-D44BA99BC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01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950971-41E6-04D0-4539-4EC99AE630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29233-467B-E1D5-5CB4-AE0BEEE3E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37F70-781A-EF2E-1F10-09F506A74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371D-ED32-4ABE-9212-AC2DBAD8EEB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08BF5-0C56-755D-3B88-A2D40F96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55C63-A5A4-99AE-3AB9-A3E3DBD8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FBFE-385A-4BF2-A683-D44BA99BC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6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FF3FC-242A-98A0-069C-489879BF3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8455D-F059-0A67-72AA-2EEDEE7D5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56695-5E52-E1D1-6AC8-47A320AAF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371D-ED32-4ABE-9212-AC2DBAD8EEB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022F6-BEFB-A220-046D-A56EB597B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C625C-6E93-E596-19B4-F15A2965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FBFE-385A-4BF2-A683-D44BA99BC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3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997FD-41FE-9D66-F310-094EE58C7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5B91D-0B47-69C7-0E93-16FCC0EC4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2DA6E-15E3-B9D9-2DDC-193D93645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371D-ED32-4ABE-9212-AC2DBAD8EEB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6968F-65FE-5C92-0A0F-B613CAD89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30859-AD42-F5B3-636B-F6E280B00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FBFE-385A-4BF2-A683-D44BA99BC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6CE88-263E-65C3-C5DB-9856590B5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BDF7A-784D-48A6-D595-5233260297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F81F0-92C9-EE4F-3244-BCA946E62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4F49A6-5BB9-01F2-45F8-F3CFCAC0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371D-ED32-4ABE-9212-AC2DBAD8EEB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8E14E-4487-8B40-A3FE-C5E6F3EA1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80830-8E58-0A5C-56D7-280C2AE6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FBFE-385A-4BF2-A683-D44BA99BC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9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C0B9F-6C55-C296-5314-C59A418AB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35291-E766-C40D-EC44-C938741B0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AB3C53-1CD1-8A5E-8F38-12A8C7971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C157D5-6E31-1105-0854-A14920B597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DAC9EE-4E5F-1F15-DCE6-A952D4C3C7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9E6A8-06D9-40B1-7C37-8D6A66721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371D-ED32-4ABE-9212-AC2DBAD8EEB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EA7422-713C-D2AD-2CB1-9419BDD89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F48470-1EEE-025B-1AB7-B07BBA64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FBFE-385A-4BF2-A683-D44BA99BC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3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5133C-00BB-11C8-CA67-F00D1B26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9FB801-723D-4C2D-D148-7AF16C6C6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371D-ED32-4ABE-9212-AC2DBAD8EEB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B8CCD-B85E-8F56-F988-21DE39F2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32538-A989-37E0-7281-A3CE32647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FBFE-385A-4BF2-A683-D44BA99BC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1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A58E24-2457-5917-B3F6-B20F82BA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371D-ED32-4ABE-9212-AC2DBAD8EEB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F48C8F-E0D5-240A-9905-CEE3BD1E3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B828B-052C-C7AC-288A-5DD7E3E79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FBFE-385A-4BF2-A683-D44BA99BC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EDF59-826E-4D2C-FD0B-751EA887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E628B-29B3-E760-80CC-8243E76D3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F84F1-25C6-6413-0837-D9E1EA059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CD88B-9FB6-6081-5A19-CD193DB28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371D-ED32-4ABE-9212-AC2DBAD8EEB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BC6D8-B36D-2BF4-43A5-AB7667188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FDFF8-B70A-CA0A-3D34-5021EAC19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FBFE-385A-4BF2-A683-D44BA99BC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3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C0654-E7BF-0740-4ABA-7F1856506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647A32-4573-8B57-1073-0201653E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13AA1-C12E-D8F5-04DF-C0F2A3227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2025D-5FE5-8CA8-603F-889D91E6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371D-ED32-4ABE-9212-AC2DBAD8EEB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F6E69-513A-EBFB-D025-3CD8B07A2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AB9A0-B759-534D-529F-7F167014C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FBFE-385A-4BF2-A683-D44BA99BC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75C167-F5D0-E605-D70C-85247ECB1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ACC4F-0D4E-8CF9-731C-4002B0AAF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0B03A-6DB9-D341-7EC7-083BA2C11B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E371D-ED32-4ABE-9212-AC2DBAD8EEB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84537-4A11-E30A-9D94-4BBD0A49E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6D8F8-028B-EE70-619D-992EF6BC2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3FBFE-385A-4BF2-A683-D44BA99BC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1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6B813-909C-AC7B-B18F-DBF6B1B323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13M soccer player and runner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A2F2CE-38EF-53F3-39D8-65E1971802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Anterior knee pain of relatively sudden onset while running</a:t>
            </a:r>
          </a:p>
          <a:p>
            <a:r>
              <a:rPr lang="en-US" dirty="0">
                <a:solidFill>
                  <a:srgbClr val="FFFF00"/>
                </a:solidFill>
              </a:rPr>
              <a:t>Pain relatively severe</a:t>
            </a:r>
          </a:p>
        </p:txBody>
      </p:sp>
    </p:spTree>
    <p:extLst>
      <p:ext uri="{BB962C8B-B14F-4D97-AF65-F5344CB8AC3E}">
        <p14:creationId xmlns:p14="http://schemas.microsoft.com/office/powerpoint/2010/main" val="396424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the side of a planet&#10;&#10;Description automatically generated with low confidence">
            <a:extLst>
              <a:ext uri="{FF2B5EF4-FFF2-40B4-BE49-F238E27FC236}">
                <a16:creationId xmlns:a16="http://schemas.microsoft.com/office/drawing/2014/main" id="{32CEC9D2-B17A-C611-B71B-5CC0E39DD1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1" t="7407" r="17620" b="-1616"/>
          <a:stretch/>
        </p:blipFill>
        <p:spPr>
          <a:xfrm>
            <a:off x="273793" y="278207"/>
            <a:ext cx="5677066" cy="5492541"/>
          </a:xfrm>
          <a:prstGeom prst="rect">
            <a:avLst/>
          </a:prstGeom>
        </p:spPr>
      </p:pic>
      <p:pic>
        <p:nvPicPr>
          <p:cNvPr id="4" name="Picture 3" descr="A close-up of a planet&#10;&#10;Description automatically generated with medium confidence">
            <a:extLst>
              <a:ext uri="{FF2B5EF4-FFF2-40B4-BE49-F238E27FC236}">
                <a16:creationId xmlns:a16="http://schemas.microsoft.com/office/drawing/2014/main" id="{680F33ED-53AA-AD88-1B61-635BA95C91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8" t="5791" r="23020"/>
          <a:stretch/>
        </p:blipFill>
        <p:spPr>
          <a:xfrm>
            <a:off x="6330352" y="278207"/>
            <a:ext cx="5007429" cy="55309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5A0CEA-620B-F9A6-95AC-75BCAA7F6C21}"/>
              </a:ext>
            </a:extLst>
          </p:cNvPr>
          <p:cNvSpPr txBox="1"/>
          <p:nvPr/>
        </p:nvSpPr>
        <p:spPr>
          <a:xfrm>
            <a:off x="3419928" y="6246055"/>
            <a:ext cx="515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Sagittal T1 FS post-Gad</a:t>
            </a:r>
          </a:p>
        </p:txBody>
      </p:sp>
    </p:spTree>
    <p:extLst>
      <p:ext uri="{BB962C8B-B14F-4D97-AF65-F5344CB8AC3E}">
        <p14:creationId xmlns:p14="http://schemas.microsoft.com/office/powerpoint/2010/main" val="196789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609ADC3-0826-3E5D-AAF8-7DFD2AB4E9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0" t="23392" r="26616" b="27986"/>
          <a:stretch/>
        </p:blipFill>
        <p:spPr>
          <a:xfrm>
            <a:off x="634559" y="225083"/>
            <a:ext cx="10922882" cy="57114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B0B8B5-BAA3-D9F2-F81E-A9668938CC4F}"/>
              </a:ext>
            </a:extLst>
          </p:cNvPr>
          <p:cNvSpPr txBox="1"/>
          <p:nvPr/>
        </p:nvSpPr>
        <p:spPr>
          <a:xfrm>
            <a:off x="3419928" y="6246055"/>
            <a:ext cx="515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Clinic note</a:t>
            </a:r>
          </a:p>
        </p:txBody>
      </p:sp>
    </p:spTree>
    <p:extLst>
      <p:ext uri="{BB962C8B-B14F-4D97-AF65-F5344CB8AC3E}">
        <p14:creationId xmlns:p14="http://schemas.microsoft.com/office/powerpoint/2010/main" val="2039204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dark, light&#10;&#10;Description automatically generated">
            <a:extLst>
              <a:ext uri="{FF2B5EF4-FFF2-40B4-BE49-F238E27FC236}">
                <a16:creationId xmlns:a16="http://schemas.microsoft.com/office/drawing/2014/main" id="{C6067853-AB55-C92F-3DAF-ADA4A3EEA8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7" t="-4616" r="33929" b="1279"/>
          <a:stretch/>
        </p:blipFill>
        <p:spPr>
          <a:xfrm>
            <a:off x="5936342" y="80293"/>
            <a:ext cx="4659086" cy="6487886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8E5FC07-3CC0-D778-0677-90FEE25B00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2" t="-2388" r="34564" b="2389"/>
          <a:stretch/>
        </p:blipFill>
        <p:spPr>
          <a:xfrm>
            <a:off x="870857" y="289820"/>
            <a:ext cx="4659086" cy="627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24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D296E712-50FD-86A8-2AB5-9D59112DD4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3" t="12029" r="26905" b="-4614"/>
          <a:stretch/>
        </p:blipFill>
        <p:spPr>
          <a:xfrm>
            <a:off x="134256" y="98976"/>
            <a:ext cx="4992915" cy="5812971"/>
          </a:xfrm>
          <a:prstGeom prst="rect">
            <a:avLst/>
          </a:prstGeom>
        </p:spPr>
      </p:pic>
      <p:pic>
        <p:nvPicPr>
          <p:cNvPr id="6" name="Picture 5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CEAEBFCD-186A-F26F-E407-93D428F77F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9" t="9485" r="26429" b="-108"/>
          <a:stretch/>
        </p:blipFill>
        <p:spPr>
          <a:xfrm>
            <a:off x="3419928" y="98976"/>
            <a:ext cx="5152573" cy="5689600"/>
          </a:xfrm>
          <a:prstGeom prst="rect">
            <a:avLst/>
          </a:prstGeom>
        </p:spPr>
      </p:pic>
      <p:pic>
        <p:nvPicPr>
          <p:cNvPr id="9" name="Picture 8" descr="A person wearing a mask&#10;&#10;Description automatically generated with low confidence">
            <a:extLst>
              <a:ext uri="{FF2B5EF4-FFF2-40B4-BE49-F238E27FC236}">
                <a16:creationId xmlns:a16="http://schemas.microsoft.com/office/drawing/2014/main" id="{19B93379-81F2-60E0-A29B-0F8474EE0C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t="9485" r="27381" b="-108"/>
          <a:stretch/>
        </p:blipFill>
        <p:spPr>
          <a:xfrm>
            <a:off x="6865258" y="98976"/>
            <a:ext cx="4992915" cy="5689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838123-F98B-A2F9-0A32-1C4F285DD0E9}"/>
              </a:ext>
            </a:extLst>
          </p:cNvPr>
          <p:cNvSpPr txBox="1"/>
          <p:nvPr/>
        </p:nvSpPr>
        <p:spPr>
          <a:xfrm>
            <a:off x="3419928" y="6246055"/>
            <a:ext cx="515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Sagittal T2</a:t>
            </a:r>
          </a:p>
        </p:txBody>
      </p:sp>
    </p:spTree>
    <p:extLst>
      <p:ext uri="{BB962C8B-B14F-4D97-AF65-F5344CB8AC3E}">
        <p14:creationId xmlns:p14="http://schemas.microsoft.com/office/powerpoint/2010/main" val="649544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ark, close&#10;&#10;Description automatically generated">
            <a:extLst>
              <a:ext uri="{FF2B5EF4-FFF2-40B4-BE49-F238E27FC236}">
                <a16:creationId xmlns:a16="http://schemas.microsoft.com/office/drawing/2014/main" id="{148F0FB8-25B0-4711-9200-A30B26FC1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6" t="5455" r="32247" b="36767"/>
          <a:stretch/>
        </p:blipFill>
        <p:spPr>
          <a:xfrm>
            <a:off x="502542" y="200888"/>
            <a:ext cx="3279748" cy="2791691"/>
          </a:xfrm>
          <a:prstGeom prst="rect">
            <a:avLst/>
          </a:prstGeom>
        </p:spPr>
      </p:pic>
      <p:pic>
        <p:nvPicPr>
          <p:cNvPr id="5" name="Picture 4" descr="A person wearing a mask&#10;&#10;Description automatically generated with low confidence">
            <a:extLst>
              <a:ext uri="{FF2B5EF4-FFF2-40B4-BE49-F238E27FC236}">
                <a16:creationId xmlns:a16="http://schemas.microsoft.com/office/drawing/2014/main" id="{6C7A78B3-A0E5-E133-FEA1-F220766851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7" t="5253" r="31622" b="37575"/>
          <a:stretch/>
        </p:blipFill>
        <p:spPr>
          <a:xfrm>
            <a:off x="4095782" y="175744"/>
            <a:ext cx="3546149" cy="3020291"/>
          </a:xfrm>
          <a:prstGeom prst="rect">
            <a:avLst/>
          </a:prstGeom>
        </p:spPr>
      </p:pic>
      <p:pic>
        <p:nvPicPr>
          <p:cNvPr id="7" name="Picture 6" descr="A person wearing a mask&#10;&#10;Description automatically generated with low confidence">
            <a:extLst>
              <a:ext uri="{FF2B5EF4-FFF2-40B4-BE49-F238E27FC236}">
                <a16:creationId xmlns:a16="http://schemas.microsoft.com/office/drawing/2014/main" id="{E44855AE-F2CA-62A8-8E5E-10AA0D3DFB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1" t="9697" r="30747" b="36364"/>
          <a:stretch/>
        </p:blipFill>
        <p:spPr>
          <a:xfrm>
            <a:off x="7955423" y="242613"/>
            <a:ext cx="3734035" cy="2746522"/>
          </a:xfrm>
          <a:prstGeom prst="rect">
            <a:avLst/>
          </a:prstGeom>
        </p:spPr>
      </p:pic>
      <p:pic>
        <p:nvPicPr>
          <p:cNvPr id="9" name="Picture 8" descr="A picture containing white, dark, image, close&#10;&#10;Description automatically generated">
            <a:extLst>
              <a:ext uri="{FF2B5EF4-FFF2-40B4-BE49-F238E27FC236}">
                <a16:creationId xmlns:a16="http://schemas.microsoft.com/office/drawing/2014/main" id="{2BCC47F4-791F-D3EE-770A-ED36140437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6" t="12929" r="27871" b="22425"/>
          <a:stretch/>
        </p:blipFill>
        <p:spPr>
          <a:xfrm>
            <a:off x="1066262" y="3373583"/>
            <a:ext cx="3669289" cy="31311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0750FF-36EA-1156-C6FA-18743085E7AE}"/>
              </a:ext>
            </a:extLst>
          </p:cNvPr>
          <p:cNvSpPr txBox="1"/>
          <p:nvPr/>
        </p:nvSpPr>
        <p:spPr>
          <a:xfrm>
            <a:off x="3386475" y="6246055"/>
            <a:ext cx="515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T2 FS</a:t>
            </a:r>
          </a:p>
        </p:txBody>
      </p:sp>
    </p:spTree>
    <p:extLst>
      <p:ext uri="{BB962C8B-B14F-4D97-AF65-F5344CB8AC3E}">
        <p14:creationId xmlns:p14="http://schemas.microsoft.com/office/powerpoint/2010/main" val="2148801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human body&#10;&#10;Description automatically generated with low confidence">
            <a:extLst>
              <a:ext uri="{FF2B5EF4-FFF2-40B4-BE49-F238E27FC236}">
                <a16:creationId xmlns:a16="http://schemas.microsoft.com/office/drawing/2014/main" id="{20771ABA-747E-D552-437F-7DDC1F11D9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5" t="8687" r="23371" b="7475"/>
          <a:stretch/>
        </p:blipFill>
        <p:spPr>
          <a:xfrm>
            <a:off x="0" y="0"/>
            <a:ext cx="4329546" cy="4149566"/>
          </a:xfrm>
          <a:prstGeom prst="rect">
            <a:avLst/>
          </a:prstGeom>
        </p:spPr>
      </p:pic>
      <p:pic>
        <p:nvPicPr>
          <p:cNvPr id="5" name="Picture 4" descr="A close-up of the side of a planet&#10;&#10;Description automatically generated with low confidence">
            <a:extLst>
              <a:ext uri="{FF2B5EF4-FFF2-40B4-BE49-F238E27FC236}">
                <a16:creationId xmlns:a16="http://schemas.microsoft.com/office/drawing/2014/main" id="{6AA2E14F-B292-5AC3-8D23-AE1D9E90F9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2" t="5086" r="24974" b="15925"/>
          <a:stretch/>
        </p:blipFill>
        <p:spPr>
          <a:xfrm>
            <a:off x="3898150" y="1305790"/>
            <a:ext cx="4395700" cy="3969327"/>
          </a:xfrm>
          <a:prstGeom prst="rect">
            <a:avLst/>
          </a:prstGeom>
        </p:spPr>
      </p:pic>
      <p:pic>
        <p:nvPicPr>
          <p:cNvPr id="7" name="Picture 6" descr="A close-up of a human body&#10;&#10;Description automatically generated with low confidence">
            <a:extLst>
              <a:ext uri="{FF2B5EF4-FFF2-40B4-BE49-F238E27FC236}">
                <a16:creationId xmlns:a16="http://schemas.microsoft.com/office/drawing/2014/main" id="{ED3E1B0D-333C-ACA4-533E-1C28BE9AAA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2" t="5524" r="24504" b="20739"/>
          <a:stretch/>
        </p:blipFill>
        <p:spPr>
          <a:xfrm>
            <a:off x="7652303" y="3061855"/>
            <a:ext cx="4428861" cy="36991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7BED8E-495C-1C3C-4C34-A8940BC4BE5B}"/>
              </a:ext>
            </a:extLst>
          </p:cNvPr>
          <p:cNvSpPr txBox="1"/>
          <p:nvPr/>
        </p:nvSpPr>
        <p:spPr>
          <a:xfrm>
            <a:off x="3419928" y="6246055"/>
            <a:ext cx="515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Sagittal PDFS</a:t>
            </a:r>
          </a:p>
        </p:txBody>
      </p:sp>
    </p:spTree>
    <p:extLst>
      <p:ext uri="{BB962C8B-B14F-4D97-AF65-F5344CB8AC3E}">
        <p14:creationId xmlns:p14="http://schemas.microsoft.com/office/powerpoint/2010/main" val="1118351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7C1BE622-3306-C162-E96C-60140B1590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3" t="2328" r="19221"/>
          <a:stretch/>
        </p:blipFill>
        <p:spPr>
          <a:xfrm>
            <a:off x="360484" y="508000"/>
            <a:ext cx="5546830" cy="5029199"/>
          </a:xfrm>
          <a:prstGeom prst="rect">
            <a:avLst/>
          </a:prstGeom>
        </p:spPr>
      </p:pic>
      <p:pic>
        <p:nvPicPr>
          <p:cNvPr id="7" name="Picture 6" descr="A close-up of a fish&#10;&#10;Description automatically generated with low confidence">
            <a:extLst>
              <a:ext uri="{FF2B5EF4-FFF2-40B4-BE49-F238E27FC236}">
                <a16:creationId xmlns:a16="http://schemas.microsoft.com/office/drawing/2014/main" id="{6071255C-6A49-97AA-93C2-2CA55602C2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3" t="11429" r="23804" b="7407"/>
          <a:stretch/>
        </p:blipFill>
        <p:spPr>
          <a:xfrm>
            <a:off x="5907314" y="508000"/>
            <a:ext cx="5735516" cy="51876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D977B1-3F2D-FAD8-8D9C-5FE1ED40CB08}"/>
              </a:ext>
            </a:extLst>
          </p:cNvPr>
          <p:cNvSpPr txBox="1"/>
          <p:nvPr/>
        </p:nvSpPr>
        <p:spPr>
          <a:xfrm>
            <a:off x="754741" y="5878065"/>
            <a:ext cx="515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T1 FS pre-Gad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D3C9F1-3CCD-71E1-C777-694E6BFDF708}"/>
              </a:ext>
            </a:extLst>
          </p:cNvPr>
          <p:cNvSpPr txBox="1"/>
          <p:nvPr/>
        </p:nvSpPr>
        <p:spPr>
          <a:xfrm>
            <a:off x="6198785" y="5878065"/>
            <a:ext cx="515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T1 FS post-Gad</a:t>
            </a:r>
          </a:p>
        </p:txBody>
      </p:sp>
    </p:spTree>
    <p:extLst>
      <p:ext uri="{BB962C8B-B14F-4D97-AF65-F5344CB8AC3E}">
        <p14:creationId xmlns:p14="http://schemas.microsoft.com/office/powerpoint/2010/main" val="1616889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lanet&#10;&#10;Description automatically generated with low confidence">
            <a:extLst>
              <a:ext uri="{FF2B5EF4-FFF2-40B4-BE49-F238E27FC236}">
                <a16:creationId xmlns:a16="http://schemas.microsoft.com/office/drawing/2014/main" id="{2F66EEF3-BD42-75D0-AA60-743B93550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6" t="9431" r="28735" b="28617"/>
          <a:stretch/>
        </p:blipFill>
        <p:spPr>
          <a:xfrm>
            <a:off x="119065" y="295505"/>
            <a:ext cx="3925229" cy="3469867"/>
          </a:xfrm>
          <a:prstGeom prst="rect">
            <a:avLst/>
          </a:prstGeom>
        </p:spPr>
      </p:pic>
      <p:pic>
        <p:nvPicPr>
          <p:cNvPr id="5" name="Picture 4" descr="A close-up of a fish&#10;&#10;Description automatically generated with low confidence">
            <a:extLst>
              <a:ext uri="{FF2B5EF4-FFF2-40B4-BE49-F238E27FC236}">
                <a16:creationId xmlns:a16="http://schemas.microsoft.com/office/drawing/2014/main" id="{5176CB3C-6125-4F76-9CD9-6855D83219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0" t="14073" r="31396" b="28041"/>
          <a:stretch/>
        </p:blipFill>
        <p:spPr>
          <a:xfrm>
            <a:off x="4044294" y="295506"/>
            <a:ext cx="4103411" cy="3469867"/>
          </a:xfrm>
          <a:prstGeom prst="rect">
            <a:avLst/>
          </a:prstGeom>
        </p:spPr>
      </p:pic>
      <p:pic>
        <p:nvPicPr>
          <p:cNvPr id="7" name="Picture 6" descr="A close-up of a fish&#10;&#10;Description automatically generated with low confidence">
            <a:extLst>
              <a:ext uri="{FF2B5EF4-FFF2-40B4-BE49-F238E27FC236}">
                <a16:creationId xmlns:a16="http://schemas.microsoft.com/office/drawing/2014/main" id="{C934E1FC-1E0B-E320-0840-AA19ACACEE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2" t="8796" r="29027" b="19171"/>
          <a:stretch/>
        </p:blipFill>
        <p:spPr>
          <a:xfrm>
            <a:off x="8346755" y="202557"/>
            <a:ext cx="3611070" cy="35628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9699B6-2CE8-ED06-25BD-E593FCF6C28F}"/>
              </a:ext>
            </a:extLst>
          </p:cNvPr>
          <p:cNvSpPr txBox="1"/>
          <p:nvPr/>
        </p:nvSpPr>
        <p:spPr>
          <a:xfrm>
            <a:off x="3678610" y="4528768"/>
            <a:ext cx="515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T1 FS post-Gad</a:t>
            </a:r>
          </a:p>
        </p:txBody>
      </p:sp>
    </p:spTree>
    <p:extLst>
      <p:ext uri="{BB962C8B-B14F-4D97-AF65-F5344CB8AC3E}">
        <p14:creationId xmlns:p14="http://schemas.microsoft.com/office/powerpoint/2010/main" val="1676681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's chest&#10;&#10;Description automatically generated with low confidence">
            <a:extLst>
              <a:ext uri="{FF2B5EF4-FFF2-40B4-BE49-F238E27FC236}">
                <a16:creationId xmlns:a16="http://schemas.microsoft.com/office/drawing/2014/main" id="{3BEE351C-C7C6-176F-F85C-4279CF8791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8" t="1905" r="20007" b="16614"/>
          <a:stretch/>
        </p:blipFill>
        <p:spPr>
          <a:xfrm>
            <a:off x="919980" y="957943"/>
            <a:ext cx="4755105" cy="4005943"/>
          </a:xfrm>
          <a:prstGeom prst="rect">
            <a:avLst/>
          </a:prstGeom>
        </p:spPr>
      </p:pic>
      <p:pic>
        <p:nvPicPr>
          <p:cNvPr id="5" name="Picture 4" descr="A picture containing invertebrate&#10;&#10;Description automatically generated">
            <a:extLst>
              <a:ext uri="{FF2B5EF4-FFF2-40B4-BE49-F238E27FC236}">
                <a16:creationId xmlns:a16="http://schemas.microsoft.com/office/drawing/2014/main" id="{E8D81790-B0DD-C394-6E33-35FB6D63A0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0" t="10794" r="25901" b="26137"/>
          <a:stretch/>
        </p:blipFill>
        <p:spPr>
          <a:xfrm>
            <a:off x="6291943" y="740229"/>
            <a:ext cx="4755106" cy="43252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9E7F2A-4C0B-0D6E-7E81-0BD9F4BFB3B4}"/>
              </a:ext>
            </a:extLst>
          </p:cNvPr>
          <p:cNvSpPr txBox="1"/>
          <p:nvPr/>
        </p:nvSpPr>
        <p:spPr>
          <a:xfrm>
            <a:off x="522512" y="5530725"/>
            <a:ext cx="515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Cor T1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F542F9-F29A-2C02-4F0D-5B7B6E7B1D0B}"/>
              </a:ext>
            </a:extLst>
          </p:cNvPr>
          <p:cNvSpPr txBox="1"/>
          <p:nvPr/>
        </p:nvSpPr>
        <p:spPr>
          <a:xfrm>
            <a:off x="5919434" y="5530725"/>
            <a:ext cx="515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Cor T1 FS post-Gad</a:t>
            </a:r>
          </a:p>
        </p:txBody>
      </p:sp>
    </p:spTree>
    <p:extLst>
      <p:ext uri="{BB962C8B-B14F-4D97-AF65-F5344CB8AC3E}">
        <p14:creationId xmlns:p14="http://schemas.microsoft.com/office/powerpoint/2010/main" val="801159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44</Words>
  <Application>Microsoft Office PowerPoint</Application>
  <PresentationFormat>Widescreen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13M soccer player and runner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Radiology Imaging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13M soccer player and runner</dc:title>
  <dc:creator>Sonin, Andy</dc:creator>
  <cp:lastModifiedBy>Sonin, Andy</cp:lastModifiedBy>
  <cp:revision>3</cp:revision>
  <dcterms:created xsi:type="dcterms:W3CDTF">2023-03-29T03:54:16Z</dcterms:created>
  <dcterms:modified xsi:type="dcterms:W3CDTF">2023-03-29T05:14:14Z</dcterms:modified>
</cp:coreProperties>
</file>