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5DEF-1C78-42FA-9127-2FEA1F9C2F93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95F-49A1-4ED3-B854-B59327514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62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5DEF-1C78-42FA-9127-2FEA1F9C2F93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95F-49A1-4ED3-B854-B59327514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8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5DEF-1C78-42FA-9127-2FEA1F9C2F93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95F-49A1-4ED3-B854-B59327514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64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5DEF-1C78-42FA-9127-2FEA1F9C2F93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95F-49A1-4ED3-B854-B59327514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9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5DEF-1C78-42FA-9127-2FEA1F9C2F93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95F-49A1-4ED3-B854-B59327514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6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5DEF-1C78-42FA-9127-2FEA1F9C2F93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95F-49A1-4ED3-B854-B59327514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0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5DEF-1C78-42FA-9127-2FEA1F9C2F93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95F-49A1-4ED3-B854-B59327514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9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5DEF-1C78-42FA-9127-2FEA1F9C2F93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95F-49A1-4ED3-B854-B59327514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50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5DEF-1C78-42FA-9127-2FEA1F9C2F93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95F-49A1-4ED3-B854-B59327514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4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5DEF-1C78-42FA-9127-2FEA1F9C2F93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95F-49A1-4ED3-B854-B59327514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1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5DEF-1C78-42FA-9127-2FEA1F9C2F93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95F-49A1-4ED3-B854-B59327514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3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05DEF-1C78-42FA-9127-2FEA1F9C2F93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0995F-49A1-4ED3-B854-B59327514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6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 year old with posterior ankle pain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01" y="1600200"/>
            <a:ext cx="5313598" cy="4525963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42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 year old with posterior ankle pain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417638"/>
            <a:ext cx="3658429" cy="3288932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310" y="3547150"/>
            <a:ext cx="3744890" cy="3147607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814" y="3547150"/>
            <a:ext cx="3619681" cy="32298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582" y="1287888"/>
            <a:ext cx="3686814" cy="341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244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 year old with posterior ankle pain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632" y="1600200"/>
            <a:ext cx="4274735" cy="4525963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380" y="1600200"/>
            <a:ext cx="4315240" cy="4525963"/>
          </a:xfrm>
        </p:spPr>
      </p:pic>
    </p:spTree>
    <p:extLst>
      <p:ext uri="{BB962C8B-B14F-4D97-AF65-F5344CB8AC3E}">
        <p14:creationId xmlns:p14="http://schemas.microsoft.com/office/powerpoint/2010/main" val="25074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6911662" cy="1143000"/>
          </a:xfrm>
        </p:spPr>
        <p:txBody>
          <a:bodyPr/>
          <a:lstStyle/>
          <a:p>
            <a:r>
              <a:rPr lang="en-US" dirty="0" smtClean="0"/>
              <a:t>More proximal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05" y="1600200"/>
            <a:ext cx="4861389" cy="4525963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225" y="176919"/>
            <a:ext cx="4533363" cy="6322731"/>
          </a:xfrm>
        </p:spPr>
      </p:pic>
    </p:spTree>
    <p:extLst>
      <p:ext uri="{BB962C8B-B14F-4D97-AF65-F5344CB8AC3E}">
        <p14:creationId xmlns:p14="http://schemas.microsoft.com/office/powerpoint/2010/main" val="2617403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3985</TotalTime>
  <Words>23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26 year old with posterior ankle pain </vt:lpstr>
      <vt:lpstr>26 year old with posterior ankle pain </vt:lpstr>
      <vt:lpstr>26 year old with posterior ankle pain </vt:lpstr>
      <vt:lpstr>More proximal</vt:lpstr>
    </vt:vector>
  </TitlesOfParts>
  <Company>UHHS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Young, Peter C</dc:creator>
  <cp:lastModifiedBy>Young, Peter C</cp:lastModifiedBy>
  <cp:revision>10</cp:revision>
  <dcterms:created xsi:type="dcterms:W3CDTF">2019-11-18T16:15:15Z</dcterms:created>
  <dcterms:modified xsi:type="dcterms:W3CDTF">2023-02-05T13:25:03Z</dcterms:modified>
</cp:coreProperties>
</file>