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90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BCE65-2F42-4020-815A-EBDBBE77E2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D1569-EF42-4D21-B1AF-24B0A4D18A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DF69A-A143-4EDA-B386-15E9ECDA1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640F-7F59-490E-AC3A-DE7613E32C56}" type="datetimeFigureOut">
              <a:rPr lang="en-AU" smtClean="0"/>
              <a:t>08/02/2023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BD76F-2DA1-4D8E-B6F4-D21CAAAF0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F5244-1FF0-419F-87C2-4AD7DE770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BFCC-8313-4FD3-99BB-4811E1C262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674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2DDCE-7131-4AA6-A36B-AC2E7112D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EA1B95-488C-42A5-8340-EC5ED64127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118A4-D41B-4C32-B70B-9D248EA80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640F-7F59-490E-AC3A-DE7613E32C56}" type="datetimeFigureOut">
              <a:rPr lang="en-AU" smtClean="0"/>
              <a:t>08/02/2023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FA1CB-9BB1-4D09-BB3D-99149C404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56227-9F7B-4AB2-9D91-EB6E6D48D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BFCC-8313-4FD3-99BB-4811E1C262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2640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C44C0A-89F2-4CF7-9044-D97CC4B388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058438-0814-4B2B-8C29-C191A55A4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D6461-6BF5-44B1-B3F3-B91774DD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640F-7F59-490E-AC3A-DE7613E32C56}" type="datetimeFigureOut">
              <a:rPr lang="en-AU" smtClean="0"/>
              <a:t>08/02/2023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14F8D-997B-41BC-872E-936C19445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E4AE3-AC18-4140-BF17-A40E4DD1D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BFCC-8313-4FD3-99BB-4811E1C262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9275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DDE2-1810-44A4-9437-3427AA3C4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460C4-CB8E-4148-894A-8F62C4DF2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BC635-15AB-400A-A2D9-3A0946B2E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640F-7F59-490E-AC3A-DE7613E32C56}" type="datetimeFigureOut">
              <a:rPr lang="en-AU" smtClean="0"/>
              <a:t>08/02/2023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30F59-3E2A-42BB-8E37-5E1A15A7A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D956B-E3B2-43A7-ABF3-8D17F0F05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BFCC-8313-4FD3-99BB-4811E1C262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8994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67079-C7C0-45A4-A9A9-C541A35B7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F2CFE-FD7B-4323-9290-0CE386266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906B1-DCEE-4F41-A735-23ED5402E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640F-7F59-490E-AC3A-DE7613E32C56}" type="datetimeFigureOut">
              <a:rPr lang="en-AU" smtClean="0"/>
              <a:t>08/02/2023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FD0CE-4F70-4DC8-9506-57AA1D5B8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D0FE5-DCC1-4C63-8E62-8CBF178C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BFCC-8313-4FD3-99BB-4811E1C262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813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AB1B5-EB03-4F8B-94CE-6643FA6B2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A7B65-182F-4C9B-B838-C0D85567F8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85A5EA-F43E-4FF1-A66D-18046E202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53390A-AF5C-4A2A-ACDE-7CFAAF7A3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640F-7F59-490E-AC3A-DE7613E32C56}" type="datetimeFigureOut">
              <a:rPr lang="en-AU" smtClean="0"/>
              <a:t>08/02/2023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E7B0EB-69FB-4586-98C7-3B534D3BD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15141D-AB1A-43C3-9F52-443285FAF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BFCC-8313-4FD3-99BB-4811E1C262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236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0683A-3F55-4A1E-8C9C-A7C9643FF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22AD6-171B-4247-A048-78E0FBDF1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A25D53-ACB6-48A8-AC04-3D59295E4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3A7356-3ABF-4D24-B666-00BCE5D791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0BA48E-9E1B-4CD7-B4A6-B75F43DDB9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20E435-2680-4AEF-8E5D-063892345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640F-7F59-490E-AC3A-DE7613E32C56}" type="datetimeFigureOut">
              <a:rPr lang="en-AU" smtClean="0"/>
              <a:t>08/02/2023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4D6F54-B659-4B37-9B5E-85D9134D0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B60C66-A8BC-4EC1-BF57-E7025BE49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BFCC-8313-4FD3-99BB-4811E1C262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4554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CDECF-2EE7-45F0-9D7E-256912782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F96196-3C31-4783-AF02-59FCC39A5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640F-7F59-490E-AC3A-DE7613E32C56}" type="datetimeFigureOut">
              <a:rPr lang="en-AU" smtClean="0"/>
              <a:t>08/02/2023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FBDF56-5108-4ECF-B8A7-D2F38C65E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4410C7-0AD8-4E88-8574-DCDF89449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BFCC-8313-4FD3-99BB-4811E1C262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439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00B67-92E6-4BE1-ADF7-E5C3BC110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640F-7F59-490E-AC3A-DE7613E32C56}" type="datetimeFigureOut">
              <a:rPr lang="en-AU" smtClean="0"/>
              <a:t>08/02/2023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27E56B-0EC0-4E3F-8D19-9DC074D4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98901-4302-4396-BE05-4A9A41D12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BFCC-8313-4FD3-99BB-4811E1C262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7707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107A5-23AB-4A42-A681-D93B7C80A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39F63-C9CF-47A1-8B23-70D32D2D5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C2F9E6-1636-4848-97B1-438B803B8B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B56CA-CE64-480F-BBE6-D36B60537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640F-7F59-490E-AC3A-DE7613E32C56}" type="datetimeFigureOut">
              <a:rPr lang="en-AU" smtClean="0"/>
              <a:t>08/02/2023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5844E2-2B2F-45D4-8147-89F4CEFCD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E8831-531A-4957-A24D-D37FB45E2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BFCC-8313-4FD3-99BB-4811E1C262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0587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DB175-DA05-40F3-8999-42F31B358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3A615A-D556-49A5-BC5F-D6E49F1733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BDBC9C-3F10-4189-9ABC-DF45A2ED6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612A5-66DB-482C-8F19-8D528BD2B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640F-7F59-490E-AC3A-DE7613E32C56}" type="datetimeFigureOut">
              <a:rPr lang="en-AU" smtClean="0"/>
              <a:t>08/02/2023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315EAE-CC0B-4340-B44C-D2912C133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28F1C-F411-44B2-B9D2-8BA527D31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BFCC-8313-4FD3-99BB-4811E1C262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1711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CBB9DE-87C0-455E-A3A2-B8FD282E5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6C39A-7268-4846-8501-41D84F324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33802-0136-4EF9-9E48-BA584F6411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1640F-7F59-490E-AC3A-DE7613E32C56}" type="datetimeFigureOut">
              <a:rPr lang="en-AU" smtClean="0"/>
              <a:t>08/02/2023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45ED9-9C80-4448-99D6-7FD8F8E924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846E2-3B87-40CA-8282-2C11228E6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2BFCC-8313-4FD3-99BB-4811E1C262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9196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ED7867-4BB9-4C5A-9551-7105916E2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117" y="390786"/>
            <a:ext cx="6154071" cy="562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13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0BA42C-471A-43B3-A1DE-C347D93EA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04" y="373223"/>
            <a:ext cx="4822822" cy="51691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ECEE52-F4A5-4667-9029-973D4B5B3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664" y="373222"/>
            <a:ext cx="5344614" cy="51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80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6BEF69-235C-49D7-AE2E-FF49A06D8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498" y="313261"/>
            <a:ext cx="6818172" cy="582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26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624631-14CB-43F1-AFC0-42403F171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27" y="478893"/>
            <a:ext cx="2803538" cy="50198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06E7C8-B108-4B2D-AD44-14EC322AA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038" y="447867"/>
            <a:ext cx="2476137" cy="53557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A7774C-5EBC-488A-9A57-DAA808862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7005" y="447867"/>
            <a:ext cx="2840015" cy="614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21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E92145-51C3-4DD5-AD06-7DFDCF688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569" y="0"/>
            <a:ext cx="91288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16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Nairn, Rob</dc:creator>
  <cp:lastModifiedBy>Nairn, Rob</cp:lastModifiedBy>
  <cp:revision>3</cp:revision>
  <dcterms:created xsi:type="dcterms:W3CDTF">2023-02-08T07:56:13Z</dcterms:created>
  <dcterms:modified xsi:type="dcterms:W3CDTF">2023-02-08T08:15:14Z</dcterms:modified>
</cp:coreProperties>
</file>