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5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5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6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7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1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0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7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8E46A-C70A-4AAA-AACD-66E6ABCC59A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33A0-34F5-4DE7-827E-59E83BE07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7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Brachial plexus TOS protocol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spine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8461" y="1690688"/>
            <a:ext cx="4317075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8717" y="1690688"/>
            <a:ext cx="1257642" cy="43513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9539" y="682162"/>
            <a:ext cx="592281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Cervical spine:. Disc desiccation at all levels</a:t>
            </a:r>
            <a:br>
              <a:rPr lang="en-US" dirty="0" smtClean="0"/>
            </a:br>
            <a:r>
              <a:rPr lang="en-US" dirty="0" smtClean="0"/>
              <a:t>Alignment: Grade 1 </a:t>
            </a:r>
            <a:r>
              <a:rPr lang="en-US" dirty="0" err="1" smtClean="0"/>
              <a:t>pseudolisthesis</a:t>
            </a:r>
            <a:r>
              <a:rPr lang="en-US" dirty="0" smtClean="0"/>
              <a:t> at C2-C3 level </a:t>
            </a:r>
            <a:br>
              <a:rPr lang="en-US" dirty="0" smtClean="0"/>
            </a:br>
            <a:r>
              <a:rPr lang="en-US" dirty="0" smtClean="0"/>
              <a:t>Spinal Canal: Developmental stenosis absent.</a:t>
            </a:r>
            <a:br>
              <a:rPr lang="en-US" dirty="0" smtClean="0"/>
            </a:br>
            <a:r>
              <a:rPr lang="en-US" dirty="0" smtClean="0"/>
              <a:t>Atlantoaxial (C1-2) articulations: Mild degenerative changes</a:t>
            </a:r>
            <a:br>
              <a:rPr lang="en-US" dirty="0" smtClean="0"/>
            </a:br>
            <a:r>
              <a:rPr lang="en-US" dirty="0" smtClean="0"/>
              <a:t>C2-C3: Central canal: Patent</a:t>
            </a:r>
            <a:br>
              <a:rPr lang="en-US" dirty="0" smtClean="0"/>
            </a:br>
            <a:r>
              <a:rPr lang="en-US" dirty="0" smtClean="0"/>
              <a:t>Neural foramina: Right Normal Left Normal</a:t>
            </a:r>
            <a:br>
              <a:rPr lang="en-US" dirty="0" smtClean="0"/>
            </a:br>
            <a:r>
              <a:rPr lang="en-US" dirty="0" smtClean="0"/>
              <a:t>C3-4: Central canal: Patent</a:t>
            </a:r>
            <a:br>
              <a:rPr lang="en-US" dirty="0" smtClean="0"/>
            </a:br>
            <a:r>
              <a:rPr lang="en-US" dirty="0" smtClean="0"/>
              <a:t>Neural foramina: Right Normal Left Normal</a:t>
            </a:r>
            <a:br>
              <a:rPr lang="en-US" dirty="0" smtClean="0"/>
            </a:br>
            <a:r>
              <a:rPr lang="en-US" dirty="0" smtClean="0"/>
              <a:t>C4-5: Central canal: Patent. </a:t>
            </a:r>
            <a:r>
              <a:rPr lang="en-US" dirty="0" err="1" smtClean="0"/>
              <a:t>Perineural</a:t>
            </a:r>
            <a:r>
              <a:rPr lang="en-US" dirty="0" smtClean="0"/>
              <a:t> cyst on the right</a:t>
            </a:r>
            <a:br>
              <a:rPr lang="en-US" dirty="0" smtClean="0"/>
            </a:br>
            <a:r>
              <a:rPr lang="en-US" dirty="0" smtClean="0"/>
              <a:t>Neural foramina: Right Normal Left Normal</a:t>
            </a:r>
            <a:br>
              <a:rPr lang="en-US" dirty="0" smtClean="0"/>
            </a:br>
            <a:r>
              <a:rPr lang="en-US" dirty="0" smtClean="0"/>
              <a:t>C5-6: Central canal: Patent.. Mild disc bulge. Small </a:t>
            </a:r>
            <a:r>
              <a:rPr lang="en-US" dirty="0" err="1" smtClean="0"/>
              <a:t>perineural</a:t>
            </a:r>
            <a:r>
              <a:rPr lang="en-US" dirty="0" smtClean="0"/>
              <a:t> cysts bilaterally. Mild bilateral facet </a:t>
            </a:r>
            <a:r>
              <a:rPr lang="en-US" dirty="0" err="1" smtClean="0"/>
              <a:t>arthropathy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Neural foramina: Right mild narrowing Left Normal</a:t>
            </a:r>
            <a:br>
              <a:rPr lang="en-US" dirty="0" smtClean="0"/>
            </a:br>
            <a:r>
              <a:rPr lang="en-US" dirty="0" smtClean="0"/>
              <a:t>C6-7: Central canal: Disc desiccation with diffuse bulge and effacement of the anterior and posterior CSF. Mild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flavum</a:t>
            </a:r>
            <a:r>
              <a:rPr lang="en-US" dirty="0" smtClean="0"/>
              <a:t> hypertrophy. Mild canal narrowing. </a:t>
            </a:r>
            <a:r>
              <a:rPr lang="en-US" dirty="0" err="1" smtClean="0"/>
              <a:t>Perineural</a:t>
            </a:r>
            <a:r>
              <a:rPr lang="en-US" dirty="0" smtClean="0"/>
              <a:t> cysts and bilaterally left facet </a:t>
            </a:r>
            <a:r>
              <a:rPr lang="en-US" dirty="0" err="1" smtClean="0"/>
              <a:t>arthropathy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Neural foramina: Right Normal Left moderate narrowing</a:t>
            </a:r>
            <a:br>
              <a:rPr lang="en-US" dirty="0" smtClean="0"/>
            </a:br>
            <a:r>
              <a:rPr lang="en-US" dirty="0" smtClean="0"/>
              <a:t>C7-T1: Central canal: Patent. </a:t>
            </a:r>
            <a:r>
              <a:rPr lang="en-US" dirty="0" err="1" smtClean="0"/>
              <a:t>Perineural</a:t>
            </a:r>
            <a:r>
              <a:rPr lang="en-US" dirty="0" smtClean="0"/>
              <a:t> cysts bilaterally</a:t>
            </a:r>
            <a:br>
              <a:rPr lang="en-US" dirty="0" smtClean="0"/>
            </a:br>
            <a:r>
              <a:rPr lang="en-US" dirty="0" smtClean="0"/>
              <a:t>Neural foramina: Right Normal Left Normal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T1W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3889949" cy="3184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66" y="1690688"/>
            <a:ext cx="3889949" cy="3184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67133" y="1472351"/>
            <a:ext cx="44093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Muscles/Tendons</a:t>
            </a:r>
            <a:br>
              <a:rPr lang="en-US" dirty="0" smtClean="0"/>
            </a:br>
            <a:r>
              <a:rPr lang="en-US" dirty="0" err="1" smtClean="0"/>
              <a:t>Scalenes</a:t>
            </a:r>
            <a:r>
              <a:rPr lang="en-US" dirty="0" smtClean="0"/>
              <a:t>: Normal</a:t>
            </a:r>
            <a:br>
              <a:rPr lang="en-US" dirty="0" smtClean="0"/>
            </a:br>
            <a:r>
              <a:rPr lang="en-US" dirty="0" smtClean="0"/>
              <a:t>Pectoral muscles: Mildly small on the left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Bones</a:t>
            </a:r>
            <a:br>
              <a:rPr lang="en-US" dirty="0" smtClean="0"/>
            </a:br>
            <a:r>
              <a:rPr lang="en-US" dirty="0" smtClean="0"/>
              <a:t>Cervical ribs: Absent. Droopy neck morphology</a:t>
            </a:r>
            <a:br>
              <a:rPr lang="en-US" dirty="0" smtClean="0"/>
            </a:br>
            <a:r>
              <a:rPr lang="en-US" dirty="0" smtClean="0"/>
              <a:t>C7 transverse processes: Normal</a:t>
            </a:r>
            <a:br>
              <a:rPr lang="en-US" dirty="0" smtClean="0"/>
            </a:br>
            <a:r>
              <a:rPr lang="en-US" dirty="0" smtClean="0"/>
              <a:t>Marrow signal: Normal</a:t>
            </a:r>
          </a:p>
          <a:p>
            <a:endParaRPr lang="en-US" dirty="0"/>
          </a:p>
          <a:p>
            <a:r>
              <a:rPr lang="en-US" dirty="0" smtClean="0"/>
              <a:t>Spaces</a:t>
            </a:r>
            <a:br>
              <a:rPr lang="en-US" dirty="0" smtClean="0"/>
            </a:br>
            <a:r>
              <a:rPr lang="en-US" dirty="0" err="1" smtClean="0"/>
              <a:t>Interscalene</a:t>
            </a:r>
            <a:r>
              <a:rPr lang="en-US" dirty="0" smtClean="0"/>
              <a:t> triangle: Mild curvature of the C8 nerve roots as they course of the distal scalene triangle into the </a:t>
            </a:r>
            <a:r>
              <a:rPr lang="en-US" dirty="0" err="1" smtClean="0"/>
              <a:t>costoclavicular</a:t>
            </a:r>
            <a:r>
              <a:rPr lang="en-US" dirty="0" smtClean="0"/>
              <a:t> space suggesting possible fibrous bands.</a:t>
            </a:r>
            <a:br>
              <a:rPr lang="en-US" dirty="0" smtClean="0"/>
            </a:br>
            <a:r>
              <a:rPr lang="en-US" dirty="0" err="1" smtClean="0"/>
              <a:t>Costoclavicular</a:t>
            </a:r>
            <a:r>
              <a:rPr lang="en-US" dirty="0" smtClean="0"/>
              <a:t> space: Effaced on the left</a:t>
            </a:r>
            <a:br>
              <a:rPr lang="en-US" dirty="0" smtClean="0"/>
            </a:br>
            <a:r>
              <a:rPr lang="en-US" dirty="0" err="1" smtClean="0"/>
              <a:t>Retropectoralis</a:t>
            </a:r>
            <a:r>
              <a:rPr lang="en-US" dirty="0" smtClean="0"/>
              <a:t> minor space: Normal in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1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STIRs for segmental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787" y="1825625"/>
            <a:ext cx="43084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8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STIR- arms up and 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91" y="1690688"/>
            <a:ext cx="4421985" cy="355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25" y="1933045"/>
            <a:ext cx="4781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8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1" y="1430914"/>
            <a:ext cx="4781550" cy="482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826" y="1430915"/>
            <a:ext cx="47815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2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779" y="1833937"/>
            <a:ext cx="4308425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229132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Nerves</a:t>
            </a:r>
            <a:br>
              <a:rPr lang="en-US" dirty="0" smtClean="0"/>
            </a:br>
            <a:r>
              <a:rPr lang="en-US" dirty="0" smtClean="0"/>
              <a:t>Spinal cord: Normal in signal and appearance</a:t>
            </a:r>
            <a:br>
              <a:rPr lang="en-US" dirty="0" smtClean="0"/>
            </a:br>
            <a:r>
              <a:rPr lang="en-US" dirty="0" smtClean="0"/>
              <a:t>Brachial plexus: Increased signal of the left C8 and T1 nerve roots at the </a:t>
            </a:r>
            <a:r>
              <a:rPr lang="en-US" dirty="0" err="1" smtClean="0"/>
              <a:t>costoclavicular</a:t>
            </a:r>
            <a:r>
              <a:rPr lang="en-US" dirty="0" smtClean="0"/>
              <a:t> space. Increased signal of the lower trunks bilaterally, left greater than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7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3D MRA_ Vessels: Mild venous compression of bilateral subclavian veins and mild kinking of the left subclavian artery at the level of the </a:t>
            </a:r>
            <a:r>
              <a:rPr lang="en-US" sz="3500" dirty="0" err="1" smtClean="0"/>
              <a:t>costoclavicular</a:t>
            </a:r>
            <a:r>
              <a:rPr lang="en-US" sz="3500" dirty="0" smtClean="0"/>
              <a:t> space without internal thrombus. </a:t>
            </a:r>
            <a:endParaRPr lang="en-US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679" y="2199697"/>
            <a:ext cx="348450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4285816" cy="49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IMPRESSION:</a:t>
            </a:r>
            <a:br>
              <a:rPr lang="en-US" dirty="0" smtClean="0"/>
            </a:br>
            <a:r>
              <a:rPr lang="en-US" dirty="0" smtClean="0"/>
              <a:t>Findings of neurogenic and </a:t>
            </a:r>
            <a:r>
              <a:rPr lang="en-US" dirty="0" err="1" smtClean="0"/>
              <a:t>vasculogenic</a:t>
            </a:r>
            <a:r>
              <a:rPr lang="en-US" dirty="0" smtClean="0"/>
              <a:t> thoracic outlet syndrome, left greater than right.</a:t>
            </a:r>
            <a:br>
              <a:rPr lang="en-US" dirty="0" smtClean="0"/>
            </a:br>
            <a:r>
              <a:rPr lang="en-US" dirty="0" smtClean="0"/>
              <a:t>Droopy neck morphology, which can be confirmed on radiographs of the cervical spine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NS-RADS: Nerve: E2 - Moderate entrapment, Muscle: M0 -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Brachial plexus TOS protocol</vt:lpstr>
      <vt:lpstr>3D spine</vt:lpstr>
      <vt:lpstr>Axial T1W</vt:lpstr>
      <vt:lpstr>2D STIRs for segmental analysis</vt:lpstr>
      <vt:lpstr>3D STIR- arms up and down</vt:lpstr>
      <vt:lpstr>MIPS</vt:lpstr>
      <vt:lpstr>Heat map</vt:lpstr>
      <vt:lpstr>3D MRA_ Vessels: Mild venous compression of bilateral subclavian veins and mild kinking of the left subclavian artery at the level of the costoclavicular space without internal thrombus. </vt:lpstr>
      <vt:lpstr>PowerPoint Presentation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Brachial plexus TOS protocol</dc:title>
  <dc:creator>Rebekah Clarke</dc:creator>
  <cp:lastModifiedBy>Rebekah Clarke</cp:lastModifiedBy>
  <cp:revision>2</cp:revision>
  <dcterms:created xsi:type="dcterms:W3CDTF">2023-02-21T20:04:58Z</dcterms:created>
  <dcterms:modified xsi:type="dcterms:W3CDTF">2023-02-21T20:14:14Z</dcterms:modified>
</cp:coreProperties>
</file>