
<file path=[Content_Types].xml><?xml version="1.0" encoding="utf-8"?>
<Types xmlns="http://schemas.openxmlformats.org/package/2006/content-types">
  <Default Extension="bin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2.bin" ContentType="image/png"/>
  <Override PartName="/ppt/media/image3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0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Bosboom" initials="LB" lastIdx="0" clrIdx="0">
    <p:extLst>
      <p:ext uri="{19B8F6BF-5375-455C-9EA6-DF929625EA0E}">
        <p15:presenceInfo xmlns:p15="http://schemas.microsoft.com/office/powerpoint/2012/main" userId="Lars Bosbo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13" Type="http://schemas.openxmlformats.org/officeDocument/2006/relationships/image" Target="../media/image15.bin"/><Relationship Id="rId18" Type="http://schemas.openxmlformats.org/officeDocument/2006/relationships/image" Target="../media/image20.bin"/><Relationship Id="rId26" Type="http://schemas.openxmlformats.org/officeDocument/2006/relationships/image" Target="../media/image28.bin"/><Relationship Id="rId3" Type="http://schemas.openxmlformats.org/officeDocument/2006/relationships/image" Target="../media/image5.bin"/><Relationship Id="rId21" Type="http://schemas.openxmlformats.org/officeDocument/2006/relationships/image" Target="../media/image23.bin"/><Relationship Id="rId7" Type="http://schemas.openxmlformats.org/officeDocument/2006/relationships/image" Target="../media/image9.bin"/><Relationship Id="rId12" Type="http://schemas.openxmlformats.org/officeDocument/2006/relationships/image" Target="../media/image14.bin"/><Relationship Id="rId17" Type="http://schemas.openxmlformats.org/officeDocument/2006/relationships/image" Target="../media/image19.bin"/><Relationship Id="rId25" Type="http://schemas.openxmlformats.org/officeDocument/2006/relationships/image" Target="../media/image27.bin"/><Relationship Id="rId2" Type="http://schemas.openxmlformats.org/officeDocument/2006/relationships/image" Target="../media/image4.bin"/><Relationship Id="rId16" Type="http://schemas.openxmlformats.org/officeDocument/2006/relationships/image" Target="../media/image18.bin"/><Relationship Id="rId20" Type="http://schemas.openxmlformats.org/officeDocument/2006/relationships/image" Target="../media/image22.bin"/><Relationship Id="rId29" Type="http://schemas.openxmlformats.org/officeDocument/2006/relationships/image" Target="../media/image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bin"/><Relationship Id="rId11" Type="http://schemas.openxmlformats.org/officeDocument/2006/relationships/image" Target="../media/image13.bin"/><Relationship Id="rId24" Type="http://schemas.openxmlformats.org/officeDocument/2006/relationships/image" Target="../media/image26.bin"/><Relationship Id="rId5" Type="http://schemas.openxmlformats.org/officeDocument/2006/relationships/image" Target="../media/image7.bin"/><Relationship Id="rId15" Type="http://schemas.openxmlformats.org/officeDocument/2006/relationships/image" Target="../media/image17.bin"/><Relationship Id="rId23" Type="http://schemas.openxmlformats.org/officeDocument/2006/relationships/image" Target="../media/image25.bin"/><Relationship Id="rId28" Type="http://schemas.openxmlformats.org/officeDocument/2006/relationships/image" Target="../media/image2.bin"/><Relationship Id="rId10" Type="http://schemas.openxmlformats.org/officeDocument/2006/relationships/image" Target="../media/image12.bin"/><Relationship Id="rId19" Type="http://schemas.openxmlformats.org/officeDocument/2006/relationships/image" Target="../media/image21.bin"/><Relationship Id="rId4" Type="http://schemas.openxmlformats.org/officeDocument/2006/relationships/image" Target="../media/image6.bin"/><Relationship Id="rId9" Type="http://schemas.openxmlformats.org/officeDocument/2006/relationships/image" Target="../media/image11.bin"/><Relationship Id="rId14" Type="http://schemas.openxmlformats.org/officeDocument/2006/relationships/image" Target="../media/image16.bin"/><Relationship Id="rId22" Type="http://schemas.openxmlformats.org/officeDocument/2006/relationships/image" Target="../media/image24.bin"/><Relationship Id="rId27" Type="http://schemas.openxmlformats.org/officeDocument/2006/relationships/image" Target="../media/image2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bin"/><Relationship Id="rId3" Type="http://schemas.openxmlformats.org/officeDocument/2006/relationships/image" Target="../media/image31.bin"/><Relationship Id="rId7" Type="http://schemas.openxmlformats.org/officeDocument/2006/relationships/image" Target="../media/image35.bin"/><Relationship Id="rId12" Type="http://schemas.openxmlformats.org/officeDocument/2006/relationships/image" Target="../media/image3.bin"/><Relationship Id="rId2" Type="http://schemas.openxmlformats.org/officeDocument/2006/relationships/image" Target="../media/image3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bin"/><Relationship Id="rId11" Type="http://schemas.openxmlformats.org/officeDocument/2006/relationships/image" Target="../media/image2.bin"/><Relationship Id="rId5" Type="http://schemas.openxmlformats.org/officeDocument/2006/relationships/image" Target="../media/image33.bin"/><Relationship Id="rId10" Type="http://schemas.openxmlformats.org/officeDocument/2006/relationships/image" Target="../media/image38.bin"/><Relationship Id="rId4" Type="http://schemas.openxmlformats.org/officeDocument/2006/relationships/image" Target="../media/image32.bin"/><Relationship Id="rId9" Type="http://schemas.openxmlformats.org/officeDocument/2006/relationships/image" Target="../media/image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60114-0964-44B9-8FB0-DCA1904D2267}"/>
              </a:ext>
            </a:extLst>
          </p:cNvPr>
          <p:cNvSpPr txBox="1"/>
          <p:nvPr/>
        </p:nvSpPr>
        <p:spPr>
          <a:xfrm>
            <a:off x="2306972" y="796954"/>
            <a:ext cx="45350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57 </a:t>
            </a:r>
            <a:r>
              <a:rPr lang="en-ZA" dirty="0" err="1">
                <a:solidFill>
                  <a:schemeClr val="bg1"/>
                </a:solidFill>
              </a:rPr>
              <a:t>Yr</a:t>
            </a:r>
            <a:r>
              <a:rPr lang="en-ZA" dirty="0">
                <a:solidFill>
                  <a:schemeClr val="bg1"/>
                </a:solidFill>
              </a:rPr>
              <a:t> male</a:t>
            </a:r>
          </a:p>
          <a:p>
            <a:r>
              <a:rPr lang="en-ZA" dirty="0">
                <a:solidFill>
                  <a:schemeClr val="bg1"/>
                </a:solidFill>
              </a:rPr>
              <a:t>Previous Achilles tendon repair years ago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C/o swelling and tenderness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Cystic mass originating from site of repair.</a:t>
            </a:r>
          </a:p>
          <a:p>
            <a:r>
              <a:rPr lang="en-ZA" dirty="0">
                <a:solidFill>
                  <a:schemeClr val="bg1"/>
                </a:solidFill>
              </a:rPr>
              <a:t>No contrast given.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? New partial tear with ganglion formation</a:t>
            </a:r>
          </a:p>
          <a:p>
            <a:r>
              <a:rPr lang="en-ZA" dirty="0">
                <a:solidFill>
                  <a:schemeClr val="bg1"/>
                </a:solidFill>
              </a:rPr>
              <a:t>Should patient have further imaging with gad?</a:t>
            </a:r>
          </a:p>
        </p:txBody>
      </p:sp>
    </p:spTree>
    <p:extLst>
      <p:ext uri="{BB962C8B-B14F-4D97-AF65-F5344CB8AC3E}">
        <p14:creationId xmlns:p14="http://schemas.microsoft.com/office/powerpoint/2010/main" val="16807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198089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59" y="0"/>
            <a:ext cx="4536281" cy="6858000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646961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307035928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190149156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451744877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304522281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994901677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878307017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747969557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191585583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532246370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345838052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827495778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2093970381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981886043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438349640" name="Rad2Sha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545812466" name="Rad2Sha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895959969" name="Rad2Sha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454143691" name="Rad2Sha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223483608" name="Rad2Sha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202569520" name="Rad2Sha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522234925" name="Rad2Sha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681474903" name="Rad2Sha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302137211" name="Rad2Sha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977373701" name="Rad2Sha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443188269" name="Rad2Sha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1081626866" name="Rad2Sha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66"/>
            <a:ext cx="9144000" cy="5530323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2062772749" name="Rad2ShareLabel 1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85493352" name="Rad2ShareLabel 2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77174100" name="Rad2ShareLabel 3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81297520" name="Rad2ShareLabel 4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90785405" name="Rad2ShareLabel 5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85414577" name="Rad2ShareLabel 6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53422672" name="Rad2ShareLabel 7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39343542" name="Rad2ShareLabel 8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1298268" name="Rad2ShareLabel 9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63852620" name="Rad2ShareLabel 10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89603274" name="Rad2ShareLabel 11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40473592" name="Rad2ShareLabel 12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23959320" name="Rad2ShareLabel 13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96013561" name="Rad2ShareLabel 14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95743955" name="Rad2ShareLabel 15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58026527" name="Rad2ShareLabel 16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16/26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24291691" name="Rad2ShareLabel 17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17/26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14264384" name="Rad2ShareLabel 18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18/26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34762007" name="Rad2ShareLabel 19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19/26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63440378" name="Rad2ShareLabel 20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20/26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3483200" name="Rad2ShareLabel 21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21/26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78993017" name="Rad2ShareLabel 22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22/26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74137321" name="Rad2ShareLabel 23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23/26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84743444" name="Rad2ShareLabel 24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24/26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94034524" name="Rad2ShareLabel 25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25/26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90539161" name="Rad2ShareLabel 26"/>
          <p:cNvSpPr txBox="1"/>
          <p:nvPr/>
        </p:nvSpPr>
        <p:spPr>
          <a:xfrm>
            <a:off x="0" y="598815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26/26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49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7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1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49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74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2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78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90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41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78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30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2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41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34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2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58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9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34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4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8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9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8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60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8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49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7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60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9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95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7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8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01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95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4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01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02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4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95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9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02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26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9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76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26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56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4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76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2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48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4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4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99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48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99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7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7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8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7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62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53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266500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1462047087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1140352936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1253443595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1170672646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1959084733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1945524865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24560722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939630715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55"/>
            <a:ext cx="9144000" cy="5816489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1099305435" name="Rad2ShareLabel 1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85924653" name="Rad2ShareLabel 2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23094015" name="Rad2ShareLabel 3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89033689" name="Rad2ShareLabel 4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03158802" name="Rad2ShareLabel 5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23796589" name="Rad2ShareLabel 6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06525387" name="Rad2ShareLabel 7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31587966" name="Rad2ShareLabel 8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11363449" name="Rad2ShareLabel 9"/>
          <p:cNvSpPr txBox="1"/>
          <p:nvPr/>
        </p:nvSpPr>
        <p:spPr>
          <a:xfrm>
            <a:off x="0" y="6127912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9/9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04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30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3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03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67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1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03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8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9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1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52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5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9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8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5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3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8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77</Words>
  <Application>Microsoft Office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Master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Lars Bosboom</dc:creator>
  <cp:lastModifiedBy>Colin Turner</cp:lastModifiedBy>
  <cp:revision>29</cp:revision>
  <dcterms:created xsi:type="dcterms:W3CDTF">2016-01-15T21:59:29Z</dcterms:created>
  <dcterms:modified xsi:type="dcterms:W3CDTF">2020-11-29T15:14:14Z</dcterms:modified>
</cp:coreProperties>
</file>