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6711-CD04-45D9-884D-0072A6624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aged patient, anterior knee pain</a:t>
            </a:r>
          </a:p>
        </p:txBody>
      </p:sp>
    </p:spTree>
    <p:extLst>
      <p:ext uri="{BB962C8B-B14F-4D97-AF65-F5344CB8AC3E}">
        <p14:creationId xmlns:p14="http://schemas.microsoft.com/office/powerpoint/2010/main" val="260225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E76C91-70A5-4D4C-B95B-ADB4E9262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33" y="671305"/>
            <a:ext cx="5659967" cy="56081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AD284B-543C-45B7-BD95-9C42B1951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867" y="578495"/>
            <a:ext cx="5084233" cy="5701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6CC6D8-6D59-486D-A6DC-F28310A4EC76}"/>
              </a:ext>
            </a:extLst>
          </p:cNvPr>
          <p:cNvSpPr txBox="1"/>
          <p:nvPr/>
        </p:nvSpPr>
        <p:spPr>
          <a:xfrm>
            <a:off x="4351866" y="3244571"/>
            <a:ext cx="55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T2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3950A-FC2E-4971-A7F0-FA6772E9E2B9}"/>
              </a:ext>
            </a:extLst>
          </p:cNvPr>
          <p:cNvSpPr txBox="1"/>
          <p:nvPr/>
        </p:nvSpPr>
        <p:spPr>
          <a:xfrm>
            <a:off x="10278533" y="3244571"/>
            <a:ext cx="55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50415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CB8223-6A0E-4099-A819-3CAED9DBB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07" y="896965"/>
            <a:ext cx="4919925" cy="52534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D58155-E492-4A1E-AA86-8587D6025B4E}"/>
              </a:ext>
            </a:extLst>
          </p:cNvPr>
          <p:cNvSpPr txBox="1"/>
          <p:nvPr/>
        </p:nvSpPr>
        <p:spPr>
          <a:xfrm>
            <a:off x="4687425" y="1818442"/>
            <a:ext cx="757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GRE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E89397-E8B0-4B34-9DFC-63161A9B5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321" y="1087771"/>
            <a:ext cx="4772304" cy="49770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3BF6B8-9EAA-4936-95DF-EB9ECDF74240}"/>
              </a:ext>
            </a:extLst>
          </p:cNvPr>
          <p:cNvSpPr txBox="1"/>
          <p:nvPr/>
        </p:nvSpPr>
        <p:spPr>
          <a:xfrm>
            <a:off x="8984609" y="1475892"/>
            <a:ext cx="2382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Pre gad</a:t>
            </a:r>
          </a:p>
          <a:p>
            <a:r>
              <a:rPr lang="en-US" b="1" dirty="0">
                <a:solidFill>
                  <a:srgbClr val="FFFF00"/>
                </a:solidFill>
              </a:rPr>
              <a:t>T1 FS  Mostly </a:t>
            </a:r>
            <a:r>
              <a:rPr lang="en-US" b="1" dirty="0" err="1">
                <a:solidFill>
                  <a:srgbClr val="FFFF00"/>
                </a:solidFill>
              </a:rPr>
              <a:t>pseudohyperintensity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E38BBF-BA1A-40EE-B6ED-F9FF20853E9E}"/>
              </a:ext>
            </a:extLst>
          </p:cNvPr>
          <p:cNvSpPr txBox="1"/>
          <p:nvPr/>
        </p:nvSpPr>
        <p:spPr>
          <a:xfrm>
            <a:off x="4562989" y="2430622"/>
            <a:ext cx="3431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CT negative for fat or calcification</a:t>
            </a:r>
          </a:p>
        </p:txBody>
      </p:sp>
    </p:spTree>
    <p:extLst>
      <p:ext uri="{BB962C8B-B14F-4D97-AF65-F5344CB8AC3E}">
        <p14:creationId xmlns:p14="http://schemas.microsoft.com/office/powerpoint/2010/main" val="168017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7E4058-3B6D-4137-8917-74A87F314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9982"/>
            <a:ext cx="3826065" cy="42124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5F4F9D-855F-420A-90B0-C97751BCFA68}"/>
              </a:ext>
            </a:extLst>
          </p:cNvPr>
          <p:cNvSpPr txBox="1"/>
          <p:nvPr/>
        </p:nvSpPr>
        <p:spPr>
          <a:xfrm>
            <a:off x="4452534" y="543316"/>
            <a:ext cx="154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POST GAD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796952-B84A-46B7-A67B-8724C5402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013" y="1479982"/>
            <a:ext cx="3723973" cy="41238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A96329-41E6-49F8-ABFF-6A55EE23D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3164" y="1479982"/>
            <a:ext cx="2711305" cy="410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4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D86A-D097-48E4-BC96-68D991DC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91" y="2354510"/>
            <a:ext cx="10131425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345929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26</TotalTime>
  <Words>26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Middle aged patient, anterior knee pain</vt:lpstr>
      <vt:lpstr>PowerPoint Presentation</vt:lpstr>
      <vt:lpstr>PowerPoint Presentation</vt:lpstr>
      <vt:lpstr>PowerPoint Presentation</vt:lpstr>
      <vt:lpstr>PowerPoint Presentation</vt:lpstr>
      <vt:lpstr>Thoughts?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aged patient, anterior knee pain</dc:title>
  <dc:creator>Admin</dc:creator>
  <cp:lastModifiedBy>Admin</cp:lastModifiedBy>
  <cp:revision>3</cp:revision>
  <dcterms:created xsi:type="dcterms:W3CDTF">2023-01-18T15:56:03Z</dcterms:created>
  <dcterms:modified xsi:type="dcterms:W3CDTF">2023-01-18T16:22:54Z</dcterms:modified>
</cp:coreProperties>
</file>