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0" y="4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1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62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4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83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19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91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4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0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2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82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07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094B-1224-4C1C-B138-AC00DBFBC7DC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AD4C-DA56-4AEE-8787-2A0AA3002D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6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4"/><Relationship Id="rId7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video" Target="../media/media6.mp4"/><Relationship Id="rId5" Type="http://schemas.microsoft.com/office/2007/relationships/media" Target="../media/media6.mp4"/><Relationship Id="rId10" Type="http://schemas.openxmlformats.org/officeDocument/2006/relationships/image" Target="../media/image6.png"/><Relationship Id="rId4" Type="http://schemas.openxmlformats.org/officeDocument/2006/relationships/video" Target="../media/media5.mp4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8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8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929389"/>
            <a:ext cx="9144000" cy="1096547"/>
          </a:xfrm>
        </p:spPr>
        <p:txBody>
          <a:bodyPr/>
          <a:lstStyle/>
          <a:p>
            <a:r>
              <a:rPr lang="en-US" altLang="ko-KR" dirty="0" smtClean="0"/>
              <a:t>F/60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4459" y="3557068"/>
            <a:ext cx="10308236" cy="1655762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Rt. </a:t>
            </a:r>
            <a:r>
              <a:rPr lang="en-US" altLang="ko-KR" sz="4000" dirty="0" err="1" smtClean="0"/>
              <a:t>Subtrochanteric</a:t>
            </a:r>
            <a:r>
              <a:rPr lang="en-US" altLang="ko-KR" sz="4000" dirty="0" smtClean="0"/>
              <a:t> pain and palpable mass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359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T_sa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30224" r="26816"/>
          <a:stretch/>
        </p:blipFill>
        <p:spPr>
          <a:xfrm>
            <a:off x="9136317" y="1421545"/>
            <a:ext cx="2643308" cy="3460990"/>
          </a:xfrm>
          <a:prstGeom prst="rect">
            <a:avLst/>
          </a:prstGeom>
        </p:spPr>
      </p:pic>
      <p:pic>
        <p:nvPicPr>
          <p:cNvPr id="20" name="CT_axial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16518" t="15439" r="14637" b="8948"/>
          <a:stretch/>
        </p:blipFill>
        <p:spPr>
          <a:xfrm>
            <a:off x="391886" y="1421545"/>
            <a:ext cx="4141694" cy="2558783"/>
          </a:xfrm>
          <a:prstGeom prst="rect">
            <a:avLst/>
          </a:prstGeom>
        </p:spPr>
      </p:pic>
      <p:pic>
        <p:nvPicPr>
          <p:cNvPr id="22" name="CT_cor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11895" r="13281"/>
          <a:stretch/>
        </p:blipFill>
        <p:spPr>
          <a:xfrm>
            <a:off x="4829415" y="1421545"/>
            <a:ext cx="4011066" cy="30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2FS_c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5270" r="23997"/>
          <a:stretch/>
        </p:blipFill>
        <p:spPr>
          <a:xfrm>
            <a:off x="7900361" y="1597743"/>
            <a:ext cx="4140519" cy="3834867"/>
          </a:xfrm>
          <a:prstGeom prst="rect">
            <a:avLst/>
          </a:prstGeom>
        </p:spPr>
      </p:pic>
      <p:pic>
        <p:nvPicPr>
          <p:cNvPr id="9" name="T2FS_sa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28603" r="25317"/>
          <a:stretch/>
        </p:blipFill>
        <p:spPr>
          <a:xfrm>
            <a:off x="153680" y="1356176"/>
            <a:ext cx="3342556" cy="4076433"/>
          </a:xfrm>
          <a:prstGeom prst="rect">
            <a:avLst/>
          </a:prstGeom>
        </p:spPr>
      </p:pic>
      <p:pic>
        <p:nvPicPr>
          <p:cNvPr id="10" name="PDSPACEFS_cor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14074" r="24613"/>
          <a:stretch/>
        </p:blipFill>
        <p:spPr>
          <a:xfrm>
            <a:off x="3646698" y="1597742"/>
            <a:ext cx="4180041" cy="38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1_c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3355" r="12953"/>
          <a:stretch/>
        </p:blipFill>
        <p:spPr>
          <a:xfrm>
            <a:off x="6231483" y="1421546"/>
            <a:ext cx="5340404" cy="4076433"/>
          </a:xfrm>
          <a:prstGeom prst="rect">
            <a:avLst/>
          </a:prstGeom>
        </p:spPr>
      </p:pic>
      <p:pic>
        <p:nvPicPr>
          <p:cNvPr id="3" name="T2_axial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3570" t="9805" r="13587" b="16869"/>
          <a:stretch/>
        </p:blipFill>
        <p:spPr>
          <a:xfrm>
            <a:off x="453358" y="1809240"/>
            <a:ext cx="5278931" cy="29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</Words>
  <Application>Microsoft Office PowerPoint</Application>
  <PresentationFormat>와이드스크린</PresentationFormat>
  <Paragraphs>2</Paragraphs>
  <Slides>4</Slides>
  <Notes>0</Notes>
  <HiddenSlides>0</HiddenSlides>
  <MMClips>8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F/60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F/60</dc:title>
  <dc:creator>을지대</dc:creator>
  <cp:lastModifiedBy>을지대</cp:lastModifiedBy>
  <cp:revision>6</cp:revision>
  <dcterms:created xsi:type="dcterms:W3CDTF">2022-11-30T01:02:45Z</dcterms:created>
  <dcterms:modified xsi:type="dcterms:W3CDTF">2022-11-30T07:54:47Z</dcterms:modified>
</cp:coreProperties>
</file>