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62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796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191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073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773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655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563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55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75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195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67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950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40/F</a:t>
            </a:r>
          </a:p>
          <a:p>
            <a:r>
              <a:rPr lang="en-US"/>
              <a:t>Lower back pain with right radiculopathy x 3 months.</a:t>
            </a:r>
          </a:p>
          <a:p>
            <a:r>
              <a:rPr lang="en-US"/>
              <a:t>No h/o trauma/fever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57120" y="300355"/>
            <a:ext cx="5564505" cy="1104900"/>
          </a:xfrm>
        </p:spPr>
        <p:txBody>
          <a:bodyPr/>
          <a:lstStyle/>
          <a:p>
            <a:pPr algn="ctr"/>
            <a:r>
              <a:rPr lang="en-US"/>
              <a:t>T2WI Coronal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120" y="1405255"/>
            <a:ext cx="6019800" cy="4694555"/>
          </a:xfrm>
          <a:prstGeom prst="rect">
            <a:avLst/>
          </a:prstGeom>
        </p:spPr>
      </p:pic>
      <p:sp>
        <p:nvSpPr>
          <p:cNvPr id="17" name="Left Arrow 16"/>
          <p:cNvSpPr/>
          <p:nvPr/>
        </p:nvSpPr>
        <p:spPr>
          <a:xfrm rot="2940000">
            <a:off x="4331970" y="3573145"/>
            <a:ext cx="1110615" cy="309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Arrow 1"/>
          <p:cNvSpPr/>
          <p:nvPr/>
        </p:nvSpPr>
        <p:spPr>
          <a:xfrm rot="2940000">
            <a:off x="3983355" y="3840480"/>
            <a:ext cx="681355" cy="18224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475" y="321310"/>
            <a:ext cx="10515600" cy="1325563"/>
          </a:xfrm>
        </p:spPr>
        <p:txBody>
          <a:bodyPr/>
          <a:lstStyle/>
          <a:p>
            <a:r>
              <a:rPr lang="en-US"/>
              <a:t>T2WI Axial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354"/>
          <a:stretch>
            <a:fillRect/>
          </a:stretch>
        </p:blipFill>
        <p:spPr>
          <a:xfrm>
            <a:off x="2397760" y="1477010"/>
            <a:ext cx="6663055" cy="439356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320000">
            <a:off x="4647565" y="4843145"/>
            <a:ext cx="1141730" cy="2978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STIR CORONAL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951" y="1825625"/>
            <a:ext cx="5348098" cy="435133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640000">
            <a:off x="4761865" y="4903470"/>
            <a:ext cx="1203325" cy="3803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STIR Axial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392" y="1825625"/>
            <a:ext cx="7137216" cy="435133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7560000">
            <a:off x="3069590" y="5141595"/>
            <a:ext cx="732155" cy="3448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91653" y="1591310"/>
            <a:ext cx="4662147" cy="452564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34415" y="1591310"/>
            <a:ext cx="4479925" cy="4525645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1680000">
            <a:off x="2559050" y="4344035"/>
            <a:ext cx="725170" cy="2813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440000">
            <a:off x="3711575" y="4723130"/>
            <a:ext cx="647700" cy="221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740000">
            <a:off x="7955914" y="4908816"/>
            <a:ext cx="612140" cy="2978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31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CLINICAL DETAILS</vt:lpstr>
      <vt:lpstr>T2WI Coronal</vt:lpstr>
      <vt:lpstr>T2WI Axial</vt:lpstr>
      <vt:lpstr>STIR CORONAL</vt:lpstr>
      <vt:lpstr>STIR Axial</vt:lpstr>
      <vt:lpstr>MIP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</dc:title>
  <dc:creator>Radiology</dc:creator>
  <cp:lastModifiedBy>Radiology</cp:lastModifiedBy>
  <cp:revision>6</cp:revision>
  <dcterms:created xsi:type="dcterms:W3CDTF">2022-12-07T10:47:00Z</dcterms:created>
  <dcterms:modified xsi:type="dcterms:W3CDTF">2022-12-23T05:10:45Z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0754A02E113C4426B3D376F50B46B3E6</vt:lpwstr>
  </property>
  <property fmtid="{D5CDD505-2E9C-101B-9397-08002B2CF9AE}" pid="3" name="KSOProductBuildVer">
    <vt:lpwstr>1033-11.2.0.11417</vt:lpwstr>
  </property>
</Properties>
</file>