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4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AE688-9F3A-4892-AF15-0C7FC320BFEE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3590-929B-49E8-892E-6BC0E7AE6F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C343-8A72-4667-9C78-EC75F2FCA8E3}" type="datetimeFigureOut">
              <a:rPr lang="sv-SE" smtClean="0"/>
              <a:pPr/>
              <a:t>2022-12-01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Kathryn</cp:lastModifiedBy>
  <cp:revision>3</cp:revision>
  <dcterms:created xsi:type="dcterms:W3CDTF">2012-12-24T15:00:20Z</dcterms:created>
  <dcterms:modified xsi:type="dcterms:W3CDTF">2022-12-01T18:15:37Z</dcterms:modified>
</cp:coreProperties>
</file>